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80" r:id="rId6"/>
    <p:sldId id="261" r:id="rId7"/>
    <p:sldId id="281" r:id="rId8"/>
    <p:sldId id="263" r:id="rId9"/>
    <p:sldId id="282" r:id="rId10"/>
    <p:sldId id="260" r:id="rId11"/>
    <p:sldId id="262" r:id="rId12"/>
    <p:sldId id="264" r:id="rId13"/>
    <p:sldId id="290" r:id="rId14"/>
    <p:sldId id="283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2A3D52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90931" autoAdjust="0"/>
  </p:normalViewPr>
  <p:slideViewPr>
    <p:cSldViewPr snapToGrid="0">
      <p:cViewPr varScale="1">
        <p:scale>
          <a:sx n="78" d="100"/>
          <a:sy n="78" d="100"/>
        </p:scale>
        <p:origin x="64" y="820"/>
      </p:cViewPr>
      <p:guideLst>
        <p:guide orient="horz" pos="21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0" y="1468775"/>
            <a:ext cx="7109099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5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</a:t>
            </a:r>
            <a:r>
              <a:rPr lang="en-US" altLang="zh-CN" sz="5335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python</a:t>
            </a:r>
            <a:r>
              <a:rPr lang="zh-CN" altLang="en-US" sz="5335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爬虫的京东商品价格获取与分析</a:t>
            </a:r>
            <a:endParaRPr lang="zh-CN" altLang="en-US" sz="5335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2046" y="3629795"/>
            <a:ext cx="95891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第五组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699920" y="20745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表格呈现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" y="1404941"/>
            <a:ext cx="6265139" cy="5281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68" y="1336231"/>
            <a:ext cx="3293249" cy="53505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9715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代码展示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0" y="2125928"/>
            <a:ext cx="7109099" cy="91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5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感谢各位的聆听</a:t>
            </a:r>
            <a:endParaRPr lang="zh-CN" altLang="en-US" sz="5335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5" y="4456089"/>
            <a:ext cx="1048141" cy="165054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530059" y="1498175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/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5391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530059" y="2585675"/>
            <a:ext cx="748147" cy="748148"/>
            <a:chOff x="7531329" y="3645342"/>
            <a:chExt cx="748147" cy="748148"/>
          </a:xfrm>
        </p:grpSpPr>
        <p:sp>
          <p:nvSpPr>
            <p:cNvPr id="21" name="Freeform 10"/>
            <p:cNvSpPr/>
            <p:nvPr/>
          </p:nvSpPr>
          <p:spPr bwMode="auto">
            <a:xfrm>
              <a:off x="7531329" y="364534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82166" y="3665473"/>
              <a:ext cx="64389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30694" y="3672540"/>
            <a:ext cx="748147" cy="748148"/>
            <a:chOff x="7531329" y="4838252"/>
            <a:chExt cx="748147" cy="748148"/>
          </a:xfrm>
        </p:grpSpPr>
        <p:sp>
          <p:nvSpPr>
            <p:cNvPr id="24" name="Freeform 10"/>
            <p:cNvSpPr/>
            <p:nvPr/>
          </p:nvSpPr>
          <p:spPr bwMode="auto">
            <a:xfrm>
              <a:off x="7531329" y="483825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85189" y="4858383"/>
              <a:ext cx="6534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789494" y="157922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课题意义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79969" y="266853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程序功能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05911" y="3756320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运行效果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95022" y="3241277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7388" y="2246260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28789" y="4759660"/>
            <a:ext cx="748147" cy="748148"/>
            <a:chOff x="7531329" y="4838252"/>
            <a:chExt cx="748147" cy="748148"/>
          </a:xfrm>
        </p:grpSpPr>
        <p:sp>
          <p:nvSpPr>
            <p:cNvPr id="3" name="Freeform 10"/>
            <p:cNvSpPr/>
            <p:nvPr/>
          </p:nvSpPr>
          <p:spPr bwMode="auto">
            <a:xfrm>
              <a:off x="7531329" y="483825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85189" y="4858383"/>
              <a:ext cx="6508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79876" y="4844075"/>
            <a:ext cx="18161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代码展示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5" grpId="0"/>
      <p:bldP spid="3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0777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课题意义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69273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75273" y="230427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课题意义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024933" y="2800912"/>
            <a:ext cx="1460947" cy="1976276"/>
          </a:xfrm>
          <a:custGeom>
            <a:avLst/>
            <a:gdLst>
              <a:gd name="connsiteX0" fmla="*/ 2066925 w 2076450"/>
              <a:gd name="connsiteY0" fmla="*/ 2505075 h 2505075"/>
              <a:gd name="connsiteX1" fmla="*/ 1724025 w 2076450"/>
              <a:gd name="connsiteY1" fmla="*/ 2505075 h 2505075"/>
              <a:gd name="connsiteX2" fmla="*/ 1724025 w 2076450"/>
              <a:gd name="connsiteY2" fmla="*/ 1476375 h 2505075"/>
              <a:gd name="connsiteX3" fmla="*/ 1266825 w 2076450"/>
              <a:gd name="connsiteY3" fmla="*/ 1476375 h 2505075"/>
              <a:gd name="connsiteX4" fmla="*/ 400050 w 2076450"/>
              <a:gd name="connsiteY4" fmla="*/ 571500 h 2505075"/>
              <a:gd name="connsiteX5" fmla="*/ 0 w 2076450"/>
              <a:gd name="connsiteY5" fmla="*/ 571500 h 2505075"/>
              <a:gd name="connsiteX6" fmla="*/ 571500 w 2076450"/>
              <a:gd name="connsiteY6" fmla="*/ 0 h 2505075"/>
              <a:gd name="connsiteX7" fmla="*/ 1114425 w 2076450"/>
              <a:gd name="connsiteY7" fmla="*/ 542925 h 2505075"/>
              <a:gd name="connsiteX8" fmla="*/ 752475 w 2076450"/>
              <a:gd name="connsiteY8" fmla="*/ 542925 h 2505075"/>
              <a:gd name="connsiteX9" fmla="*/ 1638300 w 2076450"/>
              <a:gd name="connsiteY9" fmla="*/ 1104900 h 2505075"/>
              <a:gd name="connsiteX10" fmla="*/ 2076450 w 2076450"/>
              <a:gd name="connsiteY10" fmla="*/ 1428750 h 2505075"/>
              <a:gd name="connsiteX11" fmla="*/ 2066925 w 2076450"/>
              <a:gd name="connsiteY11" fmla="*/ 2505075 h 2505075"/>
              <a:gd name="connsiteX0-1" fmla="*/ 2066925 w 2076450"/>
              <a:gd name="connsiteY0-2" fmla="*/ 2505075 h 2547408"/>
              <a:gd name="connsiteX1-3" fmla="*/ 1724025 w 2076450"/>
              <a:gd name="connsiteY1-4" fmla="*/ 2505075 h 2547408"/>
              <a:gd name="connsiteX2-5" fmla="*/ 1724025 w 2076450"/>
              <a:gd name="connsiteY2-6" fmla="*/ 1476375 h 2547408"/>
              <a:gd name="connsiteX3-7" fmla="*/ 1266825 w 2076450"/>
              <a:gd name="connsiteY3-8" fmla="*/ 1476375 h 2547408"/>
              <a:gd name="connsiteX4-9" fmla="*/ 400050 w 2076450"/>
              <a:gd name="connsiteY4-10" fmla="*/ 571500 h 2547408"/>
              <a:gd name="connsiteX5-11" fmla="*/ 0 w 2076450"/>
              <a:gd name="connsiteY5-12" fmla="*/ 571500 h 2547408"/>
              <a:gd name="connsiteX6-13" fmla="*/ 571500 w 2076450"/>
              <a:gd name="connsiteY6-14" fmla="*/ 0 h 2547408"/>
              <a:gd name="connsiteX7-15" fmla="*/ 1114425 w 2076450"/>
              <a:gd name="connsiteY7-16" fmla="*/ 542925 h 2547408"/>
              <a:gd name="connsiteX8-17" fmla="*/ 752475 w 2076450"/>
              <a:gd name="connsiteY8-18" fmla="*/ 542925 h 2547408"/>
              <a:gd name="connsiteX9-19" fmla="*/ 1638300 w 2076450"/>
              <a:gd name="connsiteY9-20" fmla="*/ 1104900 h 2547408"/>
              <a:gd name="connsiteX10-21" fmla="*/ 2076450 w 2076450"/>
              <a:gd name="connsiteY10-22" fmla="*/ 1428750 h 2547408"/>
              <a:gd name="connsiteX11-23" fmla="*/ 2066925 w 2076450"/>
              <a:gd name="connsiteY11-24" fmla="*/ 2505075 h 2547408"/>
              <a:gd name="connsiteX0-25" fmla="*/ 2066925 w 2076450"/>
              <a:gd name="connsiteY0-26" fmla="*/ 2505075 h 2583817"/>
              <a:gd name="connsiteX1-27" fmla="*/ 1724025 w 2076450"/>
              <a:gd name="connsiteY1-28" fmla="*/ 2505075 h 2583817"/>
              <a:gd name="connsiteX2-29" fmla="*/ 1724025 w 2076450"/>
              <a:gd name="connsiteY2-30" fmla="*/ 1476375 h 2583817"/>
              <a:gd name="connsiteX3-31" fmla="*/ 1266825 w 2076450"/>
              <a:gd name="connsiteY3-32" fmla="*/ 1476375 h 2583817"/>
              <a:gd name="connsiteX4-33" fmla="*/ 400050 w 2076450"/>
              <a:gd name="connsiteY4-34" fmla="*/ 571500 h 2583817"/>
              <a:gd name="connsiteX5-35" fmla="*/ 0 w 2076450"/>
              <a:gd name="connsiteY5-36" fmla="*/ 571500 h 2583817"/>
              <a:gd name="connsiteX6-37" fmla="*/ 571500 w 2076450"/>
              <a:gd name="connsiteY6-38" fmla="*/ 0 h 2583817"/>
              <a:gd name="connsiteX7-39" fmla="*/ 1114425 w 2076450"/>
              <a:gd name="connsiteY7-40" fmla="*/ 542925 h 2583817"/>
              <a:gd name="connsiteX8-41" fmla="*/ 752475 w 2076450"/>
              <a:gd name="connsiteY8-42" fmla="*/ 542925 h 2583817"/>
              <a:gd name="connsiteX9-43" fmla="*/ 1638300 w 2076450"/>
              <a:gd name="connsiteY9-44" fmla="*/ 1104900 h 2583817"/>
              <a:gd name="connsiteX10-45" fmla="*/ 2076450 w 2076450"/>
              <a:gd name="connsiteY10-46" fmla="*/ 1428750 h 2583817"/>
              <a:gd name="connsiteX11-47" fmla="*/ 2066925 w 2076450"/>
              <a:gd name="connsiteY11-48" fmla="*/ 2505075 h 2583817"/>
              <a:gd name="connsiteX0-49" fmla="*/ 2066925 w 2076450"/>
              <a:gd name="connsiteY0-50" fmla="*/ 2505075 h 2599149"/>
              <a:gd name="connsiteX1-51" fmla="*/ 1724025 w 2076450"/>
              <a:gd name="connsiteY1-52" fmla="*/ 2505075 h 2599149"/>
              <a:gd name="connsiteX2-53" fmla="*/ 1724025 w 2076450"/>
              <a:gd name="connsiteY2-54" fmla="*/ 1476375 h 2599149"/>
              <a:gd name="connsiteX3-55" fmla="*/ 1266825 w 2076450"/>
              <a:gd name="connsiteY3-56" fmla="*/ 1476375 h 2599149"/>
              <a:gd name="connsiteX4-57" fmla="*/ 400050 w 2076450"/>
              <a:gd name="connsiteY4-58" fmla="*/ 571500 h 2599149"/>
              <a:gd name="connsiteX5-59" fmla="*/ 0 w 2076450"/>
              <a:gd name="connsiteY5-60" fmla="*/ 571500 h 2599149"/>
              <a:gd name="connsiteX6-61" fmla="*/ 571500 w 2076450"/>
              <a:gd name="connsiteY6-62" fmla="*/ 0 h 2599149"/>
              <a:gd name="connsiteX7-63" fmla="*/ 1114425 w 2076450"/>
              <a:gd name="connsiteY7-64" fmla="*/ 542925 h 2599149"/>
              <a:gd name="connsiteX8-65" fmla="*/ 752475 w 2076450"/>
              <a:gd name="connsiteY8-66" fmla="*/ 542925 h 2599149"/>
              <a:gd name="connsiteX9-67" fmla="*/ 1638300 w 2076450"/>
              <a:gd name="connsiteY9-68" fmla="*/ 1104900 h 2599149"/>
              <a:gd name="connsiteX10-69" fmla="*/ 2076450 w 2076450"/>
              <a:gd name="connsiteY10-70" fmla="*/ 1428750 h 2599149"/>
              <a:gd name="connsiteX11-71" fmla="*/ 2066925 w 2076450"/>
              <a:gd name="connsiteY11-72" fmla="*/ 2505075 h 2599149"/>
              <a:gd name="connsiteX0-73" fmla="*/ 2066925 w 2076450"/>
              <a:gd name="connsiteY0-74" fmla="*/ 2505075 h 2599149"/>
              <a:gd name="connsiteX1-75" fmla="*/ 1724025 w 2076450"/>
              <a:gd name="connsiteY1-76" fmla="*/ 2505075 h 2599149"/>
              <a:gd name="connsiteX2-77" fmla="*/ 1724025 w 2076450"/>
              <a:gd name="connsiteY2-78" fmla="*/ 1476375 h 2599149"/>
              <a:gd name="connsiteX3-79" fmla="*/ 1266825 w 2076450"/>
              <a:gd name="connsiteY3-80" fmla="*/ 1476375 h 2599149"/>
              <a:gd name="connsiteX4-81" fmla="*/ 400050 w 2076450"/>
              <a:gd name="connsiteY4-82" fmla="*/ 571500 h 2599149"/>
              <a:gd name="connsiteX5-83" fmla="*/ 0 w 2076450"/>
              <a:gd name="connsiteY5-84" fmla="*/ 571500 h 2599149"/>
              <a:gd name="connsiteX6-85" fmla="*/ 571500 w 2076450"/>
              <a:gd name="connsiteY6-86" fmla="*/ 0 h 2599149"/>
              <a:gd name="connsiteX7-87" fmla="*/ 1114425 w 2076450"/>
              <a:gd name="connsiteY7-88" fmla="*/ 542925 h 2599149"/>
              <a:gd name="connsiteX8-89" fmla="*/ 752475 w 2076450"/>
              <a:gd name="connsiteY8-90" fmla="*/ 542925 h 2599149"/>
              <a:gd name="connsiteX9-91" fmla="*/ 1638300 w 2076450"/>
              <a:gd name="connsiteY9-92" fmla="*/ 1104900 h 2599149"/>
              <a:gd name="connsiteX10-93" fmla="*/ 2076450 w 2076450"/>
              <a:gd name="connsiteY10-94" fmla="*/ 1428750 h 2599149"/>
              <a:gd name="connsiteX11-95" fmla="*/ 2066925 w 2076450"/>
              <a:gd name="connsiteY11-96" fmla="*/ 2505075 h 2599149"/>
              <a:gd name="connsiteX0-97" fmla="*/ 2066925 w 2076450"/>
              <a:gd name="connsiteY0-98" fmla="*/ 2505075 h 2599149"/>
              <a:gd name="connsiteX1-99" fmla="*/ 1724025 w 2076450"/>
              <a:gd name="connsiteY1-100" fmla="*/ 2505075 h 2599149"/>
              <a:gd name="connsiteX2-101" fmla="*/ 1724025 w 2076450"/>
              <a:gd name="connsiteY2-102" fmla="*/ 1476375 h 2599149"/>
              <a:gd name="connsiteX3-103" fmla="*/ 1266825 w 2076450"/>
              <a:gd name="connsiteY3-104" fmla="*/ 1476375 h 2599149"/>
              <a:gd name="connsiteX4-105" fmla="*/ 400050 w 2076450"/>
              <a:gd name="connsiteY4-106" fmla="*/ 571500 h 2599149"/>
              <a:gd name="connsiteX5-107" fmla="*/ 0 w 2076450"/>
              <a:gd name="connsiteY5-108" fmla="*/ 571500 h 2599149"/>
              <a:gd name="connsiteX6-109" fmla="*/ 571500 w 2076450"/>
              <a:gd name="connsiteY6-110" fmla="*/ 0 h 2599149"/>
              <a:gd name="connsiteX7-111" fmla="*/ 1114425 w 2076450"/>
              <a:gd name="connsiteY7-112" fmla="*/ 542925 h 2599149"/>
              <a:gd name="connsiteX8-113" fmla="*/ 752475 w 2076450"/>
              <a:gd name="connsiteY8-114" fmla="*/ 542925 h 2599149"/>
              <a:gd name="connsiteX9-115" fmla="*/ 1638300 w 2076450"/>
              <a:gd name="connsiteY9-116" fmla="*/ 1104900 h 2599149"/>
              <a:gd name="connsiteX10-117" fmla="*/ 2076450 w 2076450"/>
              <a:gd name="connsiteY10-118" fmla="*/ 1428750 h 2599149"/>
              <a:gd name="connsiteX11-119" fmla="*/ 2066925 w 2076450"/>
              <a:gd name="connsiteY11-120" fmla="*/ 2505075 h 2599149"/>
              <a:gd name="connsiteX0-121" fmla="*/ 2066925 w 2076450"/>
              <a:gd name="connsiteY0-122" fmla="*/ 2505075 h 2599149"/>
              <a:gd name="connsiteX1-123" fmla="*/ 1724025 w 2076450"/>
              <a:gd name="connsiteY1-124" fmla="*/ 2505075 h 2599149"/>
              <a:gd name="connsiteX2-125" fmla="*/ 1724025 w 2076450"/>
              <a:gd name="connsiteY2-126" fmla="*/ 1476375 h 2599149"/>
              <a:gd name="connsiteX3-127" fmla="*/ 1266825 w 2076450"/>
              <a:gd name="connsiteY3-128" fmla="*/ 1476375 h 2599149"/>
              <a:gd name="connsiteX4-129" fmla="*/ 400050 w 2076450"/>
              <a:gd name="connsiteY4-130" fmla="*/ 571500 h 2599149"/>
              <a:gd name="connsiteX5-131" fmla="*/ 0 w 2076450"/>
              <a:gd name="connsiteY5-132" fmla="*/ 571500 h 2599149"/>
              <a:gd name="connsiteX6-133" fmla="*/ 571500 w 2076450"/>
              <a:gd name="connsiteY6-134" fmla="*/ 0 h 2599149"/>
              <a:gd name="connsiteX7-135" fmla="*/ 1114425 w 2076450"/>
              <a:gd name="connsiteY7-136" fmla="*/ 542925 h 2599149"/>
              <a:gd name="connsiteX8-137" fmla="*/ 752475 w 2076450"/>
              <a:gd name="connsiteY8-138" fmla="*/ 542925 h 2599149"/>
              <a:gd name="connsiteX9-139" fmla="*/ 1638300 w 2076450"/>
              <a:gd name="connsiteY9-140" fmla="*/ 1104900 h 2599149"/>
              <a:gd name="connsiteX10-141" fmla="*/ 2076450 w 2076450"/>
              <a:gd name="connsiteY10-142" fmla="*/ 1428750 h 2599149"/>
              <a:gd name="connsiteX11-143" fmla="*/ 2066925 w 2076450"/>
              <a:gd name="connsiteY11-144" fmla="*/ 2505075 h 2599149"/>
              <a:gd name="connsiteX0-145" fmla="*/ 2066925 w 2076450"/>
              <a:gd name="connsiteY0-146" fmla="*/ 2505075 h 2599149"/>
              <a:gd name="connsiteX1-147" fmla="*/ 1724025 w 2076450"/>
              <a:gd name="connsiteY1-148" fmla="*/ 2505075 h 2599149"/>
              <a:gd name="connsiteX2-149" fmla="*/ 1724025 w 2076450"/>
              <a:gd name="connsiteY2-150" fmla="*/ 1476375 h 2599149"/>
              <a:gd name="connsiteX3-151" fmla="*/ 1266825 w 2076450"/>
              <a:gd name="connsiteY3-152" fmla="*/ 1476375 h 2599149"/>
              <a:gd name="connsiteX4-153" fmla="*/ 400050 w 2076450"/>
              <a:gd name="connsiteY4-154" fmla="*/ 571500 h 2599149"/>
              <a:gd name="connsiteX5-155" fmla="*/ 0 w 2076450"/>
              <a:gd name="connsiteY5-156" fmla="*/ 571500 h 2599149"/>
              <a:gd name="connsiteX6-157" fmla="*/ 571500 w 2076450"/>
              <a:gd name="connsiteY6-158" fmla="*/ 0 h 2599149"/>
              <a:gd name="connsiteX7-159" fmla="*/ 1114425 w 2076450"/>
              <a:gd name="connsiteY7-160" fmla="*/ 542925 h 2599149"/>
              <a:gd name="connsiteX8-161" fmla="*/ 752475 w 2076450"/>
              <a:gd name="connsiteY8-162" fmla="*/ 542925 h 2599149"/>
              <a:gd name="connsiteX9-163" fmla="*/ 1638300 w 2076450"/>
              <a:gd name="connsiteY9-164" fmla="*/ 1104900 h 2599149"/>
              <a:gd name="connsiteX10-165" fmla="*/ 2076450 w 2076450"/>
              <a:gd name="connsiteY10-166" fmla="*/ 1428750 h 2599149"/>
              <a:gd name="connsiteX11-167" fmla="*/ 2066925 w 2076450"/>
              <a:gd name="connsiteY11-168" fmla="*/ 2505075 h 2599149"/>
              <a:gd name="connsiteX0-169" fmla="*/ 2066925 w 2076450"/>
              <a:gd name="connsiteY0-170" fmla="*/ 2505075 h 2599149"/>
              <a:gd name="connsiteX1-171" fmla="*/ 1724025 w 2076450"/>
              <a:gd name="connsiteY1-172" fmla="*/ 2505075 h 2599149"/>
              <a:gd name="connsiteX2-173" fmla="*/ 1724025 w 2076450"/>
              <a:gd name="connsiteY2-174" fmla="*/ 1476375 h 2599149"/>
              <a:gd name="connsiteX3-175" fmla="*/ 1266825 w 2076450"/>
              <a:gd name="connsiteY3-176" fmla="*/ 1476375 h 2599149"/>
              <a:gd name="connsiteX4-177" fmla="*/ 400050 w 2076450"/>
              <a:gd name="connsiteY4-178" fmla="*/ 571500 h 2599149"/>
              <a:gd name="connsiteX5-179" fmla="*/ 0 w 2076450"/>
              <a:gd name="connsiteY5-180" fmla="*/ 571500 h 2599149"/>
              <a:gd name="connsiteX6-181" fmla="*/ 571500 w 2076450"/>
              <a:gd name="connsiteY6-182" fmla="*/ 0 h 2599149"/>
              <a:gd name="connsiteX7-183" fmla="*/ 1114425 w 2076450"/>
              <a:gd name="connsiteY7-184" fmla="*/ 542925 h 2599149"/>
              <a:gd name="connsiteX8-185" fmla="*/ 752475 w 2076450"/>
              <a:gd name="connsiteY8-186" fmla="*/ 542925 h 2599149"/>
              <a:gd name="connsiteX9-187" fmla="*/ 1638300 w 2076450"/>
              <a:gd name="connsiteY9-188" fmla="*/ 1104900 h 2599149"/>
              <a:gd name="connsiteX10-189" fmla="*/ 2076450 w 2076450"/>
              <a:gd name="connsiteY10-190" fmla="*/ 1428750 h 2599149"/>
              <a:gd name="connsiteX11-191" fmla="*/ 2066925 w 2076450"/>
              <a:gd name="connsiteY11-192" fmla="*/ 2505075 h 2599149"/>
              <a:gd name="connsiteX0-193" fmla="*/ 2066925 w 2076450"/>
              <a:gd name="connsiteY0-194" fmla="*/ 2505075 h 2599149"/>
              <a:gd name="connsiteX1-195" fmla="*/ 1724025 w 2076450"/>
              <a:gd name="connsiteY1-196" fmla="*/ 2505075 h 2599149"/>
              <a:gd name="connsiteX2-197" fmla="*/ 1724025 w 2076450"/>
              <a:gd name="connsiteY2-198" fmla="*/ 1476375 h 2599149"/>
              <a:gd name="connsiteX3-199" fmla="*/ 1266825 w 2076450"/>
              <a:gd name="connsiteY3-200" fmla="*/ 1476375 h 2599149"/>
              <a:gd name="connsiteX4-201" fmla="*/ 400050 w 2076450"/>
              <a:gd name="connsiteY4-202" fmla="*/ 571500 h 2599149"/>
              <a:gd name="connsiteX5-203" fmla="*/ 0 w 2076450"/>
              <a:gd name="connsiteY5-204" fmla="*/ 571500 h 2599149"/>
              <a:gd name="connsiteX6-205" fmla="*/ 571500 w 2076450"/>
              <a:gd name="connsiteY6-206" fmla="*/ 0 h 2599149"/>
              <a:gd name="connsiteX7-207" fmla="*/ 1114425 w 2076450"/>
              <a:gd name="connsiteY7-208" fmla="*/ 542925 h 2599149"/>
              <a:gd name="connsiteX8-209" fmla="*/ 752475 w 2076450"/>
              <a:gd name="connsiteY8-210" fmla="*/ 542925 h 2599149"/>
              <a:gd name="connsiteX9-211" fmla="*/ 1638300 w 2076450"/>
              <a:gd name="connsiteY9-212" fmla="*/ 1104900 h 2599149"/>
              <a:gd name="connsiteX10-213" fmla="*/ 2076450 w 2076450"/>
              <a:gd name="connsiteY10-214" fmla="*/ 1428750 h 2599149"/>
              <a:gd name="connsiteX11-215" fmla="*/ 2066925 w 2076450"/>
              <a:gd name="connsiteY11-216" fmla="*/ 2505075 h 2599149"/>
              <a:gd name="connsiteX0-217" fmla="*/ 2066925 w 2076450"/>
              <a:gd name="connsiteY0-218" fmla="*/ 2505075 h 2599149"/>
              <a:gd name="connsiteX1-219" fmla="*/ 1724025 w 2076450"/>
              <a:gd name="connsiteY1-220" fmla="*/ 2505075 h 2599149"/>
              <a:gd name="connsiteX2-221" fmla="*/ 1724025 w 2076450"/>
              <a:gd name="connsiteY2-222" fmla="*/ 1476375 h 2599149"/>
              <a:gd name="connsiteX3-223" fmla="*/ 1266825 w 2076450"/>
              <a:gd name="connsiteY3-224" fmla="*/ 1476375 h 2599149"/>
              <a:gd name="connsiteX4-225" fmla="*/ 400050 w 2076450"/>
              <a:gd name="connsiteY4-226" fmla="*/ 571500 h 2599149"/>
              <a:gd name="connsiteX5-227" fmla="*/ 0 w 2076450"/>
              <a:gd name="connsiteY5-228" fmla="*/ 571500 h 2599149"/>
              <a:gd name="connsiteX6-229" fmla="*/ 571500 w 2076450"/>
              <a:gd name="connsiteY6-230" fmla="*/ 0 h 2599149"/>
              <a:gd name="connsiteX7-231" fmla="*/ 1114425 w 2076450"/>
              <a:gd name="connsiteY7-232" fmla="*/ 542925 h 2599149"/>
              <a:gd name="connsiteX8-233" fmla="*/ 752475 w 2076450"/>
              <a:gd name="connsiteY8-234" fmla="*/ 542925 h 2599149"/>
              <a:gd name="connsiteX9-235" fmla="*/ 1638300 w 2076450"/>
              <a:gd name="connsiteY9-236" fmla="*/ 1104900 h 2599149"/>
              <a:gd name="connsiteX10-237" fmla="*/ 2076450 w 2076450"/>
              <a:gd name="connsiteY10-238" fmla="*/ 1428750 h 2599149"/>
              <a:gd name="connsiteX11-239" fmla="*/ 2066925 w 2076450"/>
              <a:gd name="connsiteY11-240" fmla="*/ 2505075 h 25991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2076450" h="2599149">
                <a:moveTo>
                  <a:pt x="2066925" y="2505075"/>
                </a:moveTo>
                <a:cubicBezTo>
                  <a:pt x="2047875" y="2600325"/>
                  <a:pt x="1809750" y="2657475"/>
                  <a:pt x="1724025" y="2505075"/>
                </a:cubicBezTo>
                <a:lnTo>
                  <a:pt x="1724025" y="1476375"/>
                </a:lnTo>
                <a:lnTo>
                  <a:pt x="1266825" y="1476375"/>
                </a:lnTo>
                <a:cubicBezTo>
                  <a:pt x="873125" y="1489075"/>
                  <a:pt x="365125" y="1006475"/>
                  <a:pt x="400050" y="571500"/>
                </a:cubicBezTo>
                <a:lnTo>
                  <a:pt x="0" y="571500"/>
                </a:lnTo>
                <a:lnTo>
                  <a:pt x="571500" y="0"/>
                </a:lnTo>
                <a:lnTo>
                  <a:pt x="1114425" y="542925"/>
                </a:lnTo>
                <a:lnTo>
                  <a:pt x="752475" y="542925"/>
                </a:lnTo>
                <a:cubicBezTo>
                  <a:pt x="942975" y="1158875"/>
                  <a:pt x="1333500" y="1098550"/>
                  <a:pt x="1638300" y="1104900"/>
                </a:cubicBezTo>
                <a:cubicBezTo>
                  <a:pt x="1879600" y="1117600"/>
                  <a:pt x="2073275" y="1244600"/>
                  <a:pt x="2076450" y="1428750"/>
                </a:cubicBezTo>
                <a:lnTo>
                  <a:pt x="2066925" y="2505075"/>
                </a:ln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4592137" y="2003346"/>
            <a:ext cx="1212988" cy="2773842"/>
          </a:xfrm>
          <a:custGeom>
            <a:avLst/>
            <a:gdLst>
              <a:gd name="connsiteX0" fmla="*/ 1362075 w 1724025"/>
              <a:gd name="connsiteY0" fmla="*/ 3552825 h 3552825"/>
              <a:gd name="connsiteX1" fmla="*/ 1362075 w 1724025"/>
              <a:gd name="connsiteY1" fmla="*/ 1847850 h 3552825"/>
              <a:gd name="connsiteX2" fmla="*/ 1238250 w 1724025"/>
              <a:gd name="connsiteY2" fmla="*/ 1533525 h 3552825"/>
              <a:gd name="connsiteX3" fmla="*/ 266700 w 1724025"/>
              <a:gd name="connsiteY3" fmla="*/ 561975 h 3552825"/>
              <a:gd name="connsiteX4" fmla="*/ 0 w 1724025"/>
              <a:gd name="connsiteY4" fmla="*/ 828675 h 3552825"/>
              <a:gd name="connsiteX5" fmla="*/ 0 w 1724025"/>
              <a:gd name="connsiteY5" fmla="*/ 0 h 3552825"/>
              <a:gd name="connsiteX6" fmla="*/ 809625 w 1724025"/>
              <a:gd name="connsiteY6" fmla="*/ 0 h 3552825"/>
              <a:gd name="connsiteX7" fmla="*/ 533400 w 1724025"/>
              <a:gd name="connsiteY7" fmla="*/ 276225 h 3552825"/>
              <a:gd name="connsiteX8" fmla="*/ 1381125 w 1724025"/>
              <a:gd name="connsiteY8" fmla="*/ 1123950 h 3552825"/>
              <a:gd name="connsiteX9" fmla="*/ 1724025 w 1724025"/>
              <a:gd name="connsiteY9" fmla="*/ 1676400 h 3552825"/>
              <a:gd name="connsiteX10" fmla="*/ 1724025 w 1724025"/>
              <a:gd name="connsiteY10" fmla="*/ 3543300 h 3552825"/>
              <a:gd name="connsiteX11" fmla="*/ 1362075 w 1724025"/>
              <a:gd name="connsiteY11" fmla="*/ 3552825 h 3552825"/>
              <a:gd name="connsiteX0-1" fmla="*/ 1362075 w 1724025"/>
              <a:gd name="connsiteY0-2" fmla="*/ 3552825 h 3552825"/>
              <a:gd name="connsiteX1-3" fmla="*/ 1362075 w 1724025"/>
              <a:gd name="connsiteY1-4" fmla="*/ 1847850 h 3552825"/>
              <a:gd name="connsiteX2-5" fmla="*/ 1238250 w 1724025"/>
              <a:gd name="connsiteY2-6" fmla="*/ 1533525 h 3552825"/>
              <a:gd name="connsiteX3-7" fmla="*/ 266700 w 1724025"/>
              <a:gd name="connsiteY3-8" fmla="*/ 561975 h 3552825"/>
              <a:gd name="connsiteX4-9" fmla="*/ 0 w 1724025"/>
              <a:gd name="connsiteY4-10" fmla="*/ 828675 h 3552825"/>
              <a:gd name="connsiteX5-11" fmla="*/ 0 w 1724025"/>
              <a:gd name="connsiteY5-12" fmla="*/ 0 h 3552825"/>
              <a:gd name="connsiteX6-13" fmla="*/ 809625 w 1724025"/>
              <a:gd name="connsiteY6-14" fmla="*/ 0 h 3552825"/>
              <a:gd name="connsiteX7-15" fmla="*/ 533400 w 1724025"/>
              <a:gd name="connsiteY7-16" fmla="*/ 276225 h 3552825"/>
              <a:gd name="connsiteX8-17" fmla="*/ 1381125 w 1724025"/>
              <a:gd name="connsiteY8-18" fmla="*/ 1123950 h 3552825"/>
              <a:gd name="connsiteX9-19" fmla="*/ 1724025 w 1724025"/>
              <a:gd name="connsiteY9-20" fmla="*/ 1676400 h 3552825"/>
              <a:gd name="connsiteX10-21" fmla="*/ 1724025 w 1724025"/>
              <a:gd name="connsiteY10-22" fmla="*/ 3543300 h 3552825"/>
              <a:gd name="connsiteX11-23" fmla="*/ 1362075 w 1724025"/>
              <a:gd name="connsiteY11-24" fmla="*/ 3552825 h 3552825"/>
              <a:gd name="connsiteX0-25" fmla="*/ 1362075 w 1724025"/>
              <a:gd name="connsiteY0-26" fmla="*/ 3552825 h 3552825"/>
              <a:gd name="connsiteX1-27" fmla="*/ 1362075 w 1724025"/>
              <a:gd name="connsiteY1-28" fmla="*/ 1847850 h 3552825"/>
              <a:gd name="connsiteX2-29" fmla="*/ 1238250 w 1724025"/>
              <a:gd name="connsiteY2-30" fmla="*/ 1533525 h 3552825"/>
              <a:gd name="connsiteX3-31" fmla="*/ 266700 w 1724025"/>
              <a:gd name="connsiteY3-32" fmla="*/ 561975 h 3552825"/>
              <a:gd name="connsiteX4-33" fmla="*/ 0 w 1724025"/>
              <a:gd name="connsiteY4-34" fmla="*/ 828675 h 3552825"/>
              <a:gd name="connsiteX5-35" fmla="*/ 0 w 1724025"/>
              <a:gd name="connsiteY5-36" fmla="*/ 0 h 3552825"/>
              <a:gd name="connsiteX6-37" fmla="*/ 809625 w 1724025"/>
              <a:gd name="connsiteY6-38" fmla="*/ 0 h 3552825"/>
              <a:gd name="connsiteX7-39" fmla="*/ 533400 w 1724025"/>
              <a:gd name="connsiteY7-40" fmla="*/ 276225 h 3552825"/>
              <a:gd name="connsiteX8-41" fmla="*/ 1381125 w 1724025"/>
              <a:gd name="connsiteY8-42" fmla="*/ 1123950 h 3552825"/>
              <a:gd name="connsiteX9-43" fmla="*/ 1724025 w 1724025"/>
              <a:gd name="connsiteY9-44" fmla="*/ 1676400 h 3552825"/>
              <a:gd name="connsiteX10-45" fmla="*/ 1724025 w 1724025"/>
              <a:gd name="connsiteY10-46" fmla="*/ 3543300 h 3552825"/>
              <a:gd name="connsiteX11-47" fmla="*/ 1362075 w 1724025"/>
              <a:gd name="connsiteY11-48" fmla="*/ 3552825 h 3552825"/>
              <a:gd name="connsiteX0-49" fmla="*/ 1362075 w 1724025"/>
              <a:gd name="connsiteY0-50" fmla="*/ 3552825 h 3552825"/>
              <a:gd name="connsiteX1-51" fmla="*/ 1362075 w 1724025"/>
              <a:gd name="connsiteY1-52" fmla="*/ 1847850 h 3552825"/>
              <a:gd name="connsiteX2-53" fmla="*/ 1238250 w 1724025"/>
              <a:gd name="connsiteY2-54" fmla="*/ 1533525 h 3552825"/>
              <a:gd name="connsiteX3-55" fmla="*/ 266700 w 1724025"/>
              <a:gd name="connsiteY3-56" fmla="*/ 561975 h 3552825"/>
              <a:gd name="connsiteX4-57" fmla="*/ 0 w 1724025"/>
              <a:gd name="connsiteY4-58" fmla="*/ 828675 h 3552825"/>
              <a:gd name="connsiteX5-59" fmla="*/ 0 w 1724025"/>
              <a:gd name="connsiteY5-60" fmla="*/ 0 h 3552825"/>
              <a:gd name="connsiteX6-61" fmla="*/ 809625 w 1724025"/>
              <a:gd name="connsiteY6-62" fmla="*/ 0 h 3552825"/>
              <a:gd name="connsiteX7-63" fmla="*/ 533400 w 1724025"/>
              <a:gd name="connsiteY7-64" fmla="*/ 276225 h 3552825"/>
              <a:gd name="connsiteX8-65" fmla="*/ 1381125 w 1724025"/>
              <a:gd name="connsiteY8-66" fmla="*/ 1123950 h 3552825"/>
              <a:gd name="connsiteX9-67" fmla="*/ 1724025 w 1724025"/>
              <a:gd name="connsiteY9-68" fmla="*/ 1676400 h 3552825"/>
              <a:gd name="connsiteX10-69" fmla="*/ 1724025 w 1724025"/>
              <a:gd name="connsiteY10-70" fmla="*/ 3543300 h 3552825"/>
              <a:gd name="connsiteX11-71" fmla="*/ 1362075 w 1724025"/>
              <a:gd name="connsiteY11-72" fmla="*/ 3552825 h 3552825"/>
              <a:gd name="connsiteX0-73" fmla="*/ 1362075 w 1724025"/>
              <a:gd name="connsiteY0-74" fmla="*/ 3552825 h 3552825"/>
              <a:gd name="connsiteX1-75" fmla="*/ 1362075 w 1724025"/>
              <a:gd name="connsiteY1-76" fmla="*/ 1847850 h 3552825"/>
              <a:gd name="connsiteX2-77" fmla="*/ 1238250 w 1724025"/>
              <a:gd name="connsiteY2-78" fmla="*/ 1533525 h 3552825"/>
              <a:gd name="connsiteX3-79" fmla="*/ 266700 w 1724025"/>
              <a:gd name="connsiteY3-80" fmla="*/ 561975 h 3552825"/>
              <a:gd name="connsiteX4-81" fmla="*/ 0 w 1724025"/>
              <a:gd name="connsiteY4-82" fmla="*/ 828675 h 3552825"/>
              <a:gd name="connsiteX5-83" fmla="*/ 0 w 1724025"/>
              <a:gd name="connsiteY5-84" fmla="*/ 0 h 3552825"/>
              <a:gd name="connsiteX6-85" fmla="*/ 809625 w 1724025"/>
              <a:gd name="connsiteY6-86" fmla="*/ 0 h 3552825"/>
              <a:gd name="connsiteX7-87" fmla="*/ 533400 w 1724025"/>
              <a:gd name="connsiteY7-88" fmla="*/ 276225 h 3552825"/>
              <a:gd name="connsiteX8-89" fmla="*/ 1381125 w 1724025"/>
              <a:gd name="connsiteY8-90" fmla="*/ 1123950 h 3552825"/>
              <a:gd name="connsiteX9-91" fmla="*/ 1724025 w 1724025"/>
              <a:gd name="connsiteY9-92" fmla="*/ 1676400 h 3552825"/>
              <a:gd name="connsiteX10-93" fmla="*/ 1724025 w 1724025"/>
              <a:gd name="connsiteY10-94" fmla="*/ 3543300 h 3552825"/>
              <a:gd name="connsiteX11-95" fmla="*/ 1362075 w 1724025"/>
              <a:gd name="connsiteY11-96" fmla="*/ 3552825 h 3552825"/>
              <a:gd name="connsiteX0-97" fmla="*/ 1362075 w 1724025"/>
              <a:gd name="connsiteY0-98" fmla="*/ 3552825 h 3610028"/>
              <a:gd name="connsiteX1-99" fmla="*/ 1362075 w 1724025"/>
              <a:gd name="connsiteY1-100" fmla="*/ 1847850 h 3610028"/>
              <a:gd name="connsiteX2-101" fmla="*/ 1238250 w 1724025"/>
              <a:gd name="connsiteY2-102" fmla="*/ 1533525 h 3610028"/>
              <a:gd name="connsiteX3-103" fmla="*/ 266700 w 1724025"/>
              <a:gd name="connsiteY3-104" fmla="*/ 561975 h 3610028"/>
              <a:gd name="connsiteX4-105" fmla="*/ 0 w 1724025"/>
              <a:gd name="connsiteY4-106" fmla="*/ 828675 h 3610028"/>
              <a:gd name="connsiteX5-107" fmla="*/ 0 w 1724025"/>
              <a:gd name="connsiteY5-108" fmla="*/ 0 h 3610028"/>
              <a:gd name="connsiteX6-109" fmla="*/ 809625 w 1724025"/>
              <a:gd name="connsiteY6-110" fmla="*/ 0 h 3610028"/>
              <a:gd name="connsiteX7-111" fmla="*/ 533400 w 1724025"/>
              <a:gd name="connsiteY7-112" fmla="*/ 276225 h 3610028"/>
              <a:gd name="connsiteX8-113" fmla="*/ 1381125 w 1724025"/>
              <a:gd name="connsiteY8-114" fmla="*/ 1123950 h 3610028"/>
              <a:gd name="connsiteX9-115" fmla="*/ 1724025 w 1724025"/>
              <a:gd name="connsiteY9-116" fmla="*/ 1676400 h 3610028"/>
              <a:gd name="connsiteX10-117" fmla="*/ 1724025 w 1724025"/>
              <a:gd name="connsiteY10-118" fmla="*/ 3543300 h 3610028"/>
              <a:gd name="connsiteX11-119" fmla="*/ 1362075 w 1724025"/>
              <a:gd name="connsiteY11-120" fmla="*/ 3552825 h 3610028"/>
              <a:gd name="connsiteX0-121" fmla="*/ 1362075 w 1724025"/>
              <a:gd name="connsiteY0-122" fmla="*/ 3552825 h 3648089"/>
              <a:gd name="connsiteX1-123" fmla="*/ 1362075 w 1724025"/>
              <a:gd name="connsiteY1-124" fmla="*/ 1847850 h 3648089"/>
              <a:gd name="connsiteX2-125" fmla="*/ 1238250 w 1724025"/>
              <a:gd name="connsiteY2-126" fmla="*/ 1533525 h 3648089"/>
              <a:gd name="connsiteX3-127" fmla="*/ 266700 w 1724025"/>
              <a:gd name="connsiteY3-128" fmla="*/ 561975 h 3648089"/>
              <a:gd name="connsiteX4-129" fmla="*/ 0 w 1724025"/>
              <a:gd name="connsiteY4-130" fmla="*/ 828675 h 3648089"/>
              <a:gd name="connsiteX5-131" fmla="*/ 0 w 1724025"/>
              <a:gd name="connsiteY5-132" fmla="*/ 0 h 3648089"/>
              <a:gd name="connsiteX6-133" fmla="*/ 809625 w 1724025"/>
              <a:gd name="connsiteY6-134" fmla="*/ 0 h 3648089"/>
              <a:gd name="connsiteX7-135" fmla="*/ 533400 w 1724025"/>
              <a:gd name="connsiteY7-136" fmla="*/ 276225 h 3648089"/>
              <a:gd name="connsiteX8-137" fmla="*/ 1381125 w 1724025"/>
              <a:gd name="connsiteY8-138" fmla="*/ 1123950 h 3648089"/>
              <a:gd name="connsiteX9-139" fmla="*/ 1724025 w 1724025"/>
              <a:gd name="connsiteY9-140" fmla="*/ 1676400 h 3648089"/>
              <a:gd name="connsiteX10-141" fmla="*/ 1724025 w 1724025"/>
              <a:gd name="connsiteY10-142" fmla="*/ 3543300 h 3648089"/>
              <a:gd name="connsiteX11-143" fmla="*/ 1362075 w 1724025"/>
              <a:gd name="connsiteY11-144" fmla="*/ 3552825 h 36480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724025" h="3648089">
                <a:moveTo>
                  <a:pt x="1362075" y="3552825"/>
                </a:moveTo>
                <a:lnTo>
                  <a:pt x="1362075" y="1847850"/>
                </a:lnTo>
                <a:cubicBezTo>
                  <a:pt x="1358900" y="1743075"/>
                  <a:pt x="1327150" y="1628775"/>
                  <a:pt x="1238250" y="1533525"/>
                </a:cubicBezTo>
                <a:lnTo>
                  <a:pt x="266700" y="561975"/>
                </a:lnTo>
                <a:lnTo>
                  <a:pt x="0" y="828675"/>
                </a:lnTo>
                <a:lnTo>
                  <a:pt x="0" y="0"/>
                </a:lnTo>
                <a:lnTo>
                  <a:pt x="809625" y="0"/>
                </a:lnTo>
                <a:lnTo>
                  <a:pt x="533400" y="276225"/>
                </a:lnTo>
                <a:lnTo>
                  <a:pt x="1381125" y="1123950"/>
                </a:lnTo>
                <a:cubicBezTo>
                  <a:pt x="1524000" y="1289050"/>
                  <a:pt x="1724025" y="1530350"/>
                  <a:pt x="1724025" y="1676400"/>
                </a:cubicBezTo>
                <a:lnTo>
                  <a:pt x="1724025" y="3543300"/>
                </a:lnTo>
                <a:cubicBezTo>
                  <a:pt x="1717675" y="3689350"/>
                  <a:pt x="1368425" y="3673475"/>
                  <a:pt x="1362075" y="3552825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612683" y="1817970"/>
            <a:ext cx="784086" cy="2991371"/>
          </a:xfrm>
          <a:custGeom>
            <a:avLst/>
            <a:gdLst>
              <a:gd name="connsiteX0" fmla="*/ 742950 w 1114425"/>
              <a:gd name="connsiteY0" fmla="*/ 3838575 h 3838575"/>
              <a:gd name="connsiteX1" fmla="*/ 742950 w 1114425"/>
              <a:gd name="connsiteY1" fmla="*/ 552450 h 3838575"/>
              <a:gd name="connsiteX2" fmla="*/ 1114425 w 1114425"/>
              <a:gd name="connsiteY2" fmla="*/ 552450 h 3838575"/>
              <a:gd name="connsiteX3" fmla="*/ 561975 w 1114425"/>
              <a:gd name="connsiteY3" fmla="*/ 0 h 3838575"/>
              <a:gd name="connsiteX4" fmla="*/ 0 w 1114425"/>
              <a:gd name="connsiteY4" fmla="*/ 561975 h 3838575"/>
              <a:gd name="connsiteX5" fmla="*/ 361950 w 1114425"/>
              <a:gd name="connsiteY5" fmla="*/ 561975 h 3838575"/>
              <a:gd name="connsiteX6" fmla="*/ 361950 w 1114425"/>
              <a:gd name="connsiteY6" fmla="*/ 3829050 h 3838575"/>
              <a:gd name="connsiteX7" fmla="*/ 742950 w 1114425"/>
              <a:gd name="connsiteY7" fmla="*/ 3838575 h 3838575"/>
              <a:gd name="connsiteX0-1" fmla="*/ 742950 w 1114425"/>
              <a:gd name="connsiteY0-2" fmla="*/ 3838575 h 3898952"/>
              <a:gd name="connsiteX1-3" fmla="*/ 742950 w 1114425"/>
              <a:gd name="connsiteY1-4" fmla="*/ 552450 h 3898952"/>
              <a:gd name="connsiteX2-5" fmla="*/ 1114425 w 1114425"/>
              <a:gd name="connsiteY2-6" fmla="*/ 552450 h 3898952"/>
              <a:gd name="connsiteX3-7" fmla="*/ 561975 w 1114425"/>
              <a:gd name="connsiteY3-8" fmla="*/ 0 h 3898952"/>
              <a:gd name="connsiteX4-9" fmla="*/ 0 w 1114425"/>
              <a:gd name="connsiteY4-10" fmla="*/ 561975 h 3898952"/>
              <a:gd name="connsiteX5-11" fmla="*/ 361950 w 1114425"/>
              <a:gd name="connsiteY5-12" fmla="*/ 561975 h 3898952"/>
              <a:gd name="connsiteX6-13" fmla="*/ 361950 w 1114425"/>
              <a:gd name="connsiteY6-14" fmla="*/ 3829050 h 3898952"/>
              <a:gd name="connsiteX7-15" fmla="*/ 742950 w 1114425"/>
              <a:gd name="connsiteY7-16" fmla="*/ 3838575 h 3898952"/>
              <a:gd name="connsiteX0-17" fmla="*/ 742950 w 1114425"/>
              <a:gd name="connsiteY0-18" fmla="*/ 3838575 h 3934177"/>
              <a:gd name="connsiteX1-19" fmla="*/ 742950 w 1114425"/>
              <a:gd name="connsiteY1-20" fmla="*/ 552450 h 3934177"/>
              <a:gd name="connsiteX2-21" fmla="*/ 1114425 w 1114425"/>
              <a:gd name="connsiteY2-22" fmla="*/ 552450 h 3934177"/>
              <a:gd name="connsiteX3-23" fmla="*/ 561975 w 1114425"/>
              <a:gd name="connsiteY3-24" fmla="*/ 0 h 3934177"/>
              <a:gd name="connsiteX4-25" fmla="*/ 0 w 1114425"/>
              <a:gd name="connsiteY4-26" fmla="*/ 561975 h 3934177"/>
              <a:gd name="connsiteX5-27" fmla="*/ 361950 w 1114425"/>
              <a:gd name="connsiteY5-28" fmla="*/ 561975 h 3934177"/>
              <a:gd name="connsiteX6-29" fmla="*/ 361950 w 1114425"/>
              <a:gd name="connsiteY6-30" fmla="*/ 3829050 h 3934177"/>
              <a:gd name="connsiteX7-31" fmla="*/ 742950 w 1114425"/>
              <a:gd name="connsiteY7-32" fmla="*/ 3838575 h 39341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114425" h="3934177">
                <a:moveTo>
                  <a:pt x="742950" y="3838575"/>
                </a:moveTo>
                <a:lnTo>
                  <a:pt x="742950" y="552450"/>
                </a:lnTo>
                <a:lnTo>
                  <a:pt x="1114425" y="552450"/>
                </a:lnTo>
                <a:lnTo>
                  <a:pt x="561975" y="0"/>
                </a:lnTo>
                <a:lnTo>
                  <a:pt x="0" y="561975"/>
                </a:lnTo>
                <a:lnTo>
                  <a:pt x="361950" y="561975"/>
                </a:lnTo>
                <a:lnTo>
                  <a:pt x="361950" y="3829050"/>
                </a:lnTo>
                <a:cubicBezTo>
                  <a:pt x="346075" y="3956050"/>
                  <a:pt x="739775" y="3978275"/>
                  <a:pt x="742950" y="3838575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178730" y="3254921"/>
            <a:ext cx="1358894" cy="1522267"/>
          </a:xfrm>
          <a:custGeom>
            <a:avLst/>
            <a:gdLst>
              <a:gd name="connsiteX0" fmla="*/ 351692 w 1914211"/>
              <a:gd name="connsiteY0" fmla="*/ 1934308 h 1939332"/>
              <a:gd name="connsiteX1" fmla="*/ 351692 w 1914211"/>
              <a:gd name="connsiteY1" fmla="*/ 854110 h 1939332"/>
              <a:gd name="connsiteX2" fmla="*/ 467248 w 1914211"/>
              <a:gd name="connsiteY2" fmla="*/ 758651 h 1939332"/>
              <a:gd name="connsiteX3" fmla="*/ 1351503 w 1914211"/>
              <a:gd name="connsiteY3" fmla="*/ 758651 h 1939332"/>
              <a:gd name="connsiteX4" fmla="*/ 1351503 w 1914211"/>
              <a:gd name="connsiteY4" fmla="*/ 1130440 h 1939332"/>
              <a:gd name="connsiteX5" fmla="*/ 1914211 w 1914211"/>
              <a:gd name="connsiteY5" fmla="*/ 557684 h 1939332"/>
              <a:gd name="connsiteX6" fmla="*/ 1356527 w 1914211"/>
              <a:gd name="connsiteY6" fmla="*/ 0 h 1939332"/>
              <a:gd name="connsiteX7" fmla="*/ 1356527 w 1914211"/>
              <a:gd name="connsiteY7" fmla="*/ 371789 h 1939332"/>
              <a:gd name="connsiteX8" fmla="*/ 437103 w 1914211"/>
              <a:gd name="connsiteY8" fmla="*/ 371789 h 1939332"/>
              <a:gd name="connsiteX9" fmla="*/ 0 w 1914211"/>
              <a:gd name="connsiteY9" fmla="*/ 668216 h 1939332"/>
              <a:gd name="connsiteX10" fmla="*/ 0 w 1914211"/>
              <a:gd name="connsiteY10" fmla="*/ 1939332 h 1939332"/>
              <a:gd name="connsiteX11" fmla="*/ 351692 w 1914211"/>
              <a:gd name="connsiteY11" fmla="*/ 1934308 h 1939332"/>
              <a:gd name="connsiteX0-1" fmla="*/ 351692 w 1914211"/>
              <a:gd name="connsiteY0-2" fmla="*/ 1934308 h 1965043"/>
              <a:gd name="connsiteX1-3" fmla="*/ 351692 w 1914211"/>
              <a:gd name="connsiteY1-4" fmla="*/ 854110 h 1965043"/>
              <a:gd name="connsiteX2-5" fmla="*/ 467248 w 1914211"/>
              <a:gd name="connsiteY2-6" fmla="*/ 758651 h 1965043"/>
              <a:gd name="connsiteX3-7" fmla="*/ 1351503 w 1914211"/>
              <a:gd name="connsiteY3-8" fmla="*/ 758651 h 1965043"/>
              <a:gd name="connsiteX4-9" fmla="*/ 1351503 w 1914211"/>
              <a:gd name="connsiteY4-10" fmla="*/ 1130440 h 1965043"/>
              <a:gd name="connsiteX5-11" fmla="*/ 1914211 w 1914211"/>
              <a:gd name="connsiteY5-12" fmla="*/ 557684 h 1965043"/>
              <a:gd name="connsiteX6-13" fmla="*/ 1356527 w 1914211"/>
              <a:gd name="connsiteY6-14" fmla="*/ 0 h 1965043"/>
              <a:gd name="connsiteX7-15" fmla="*/ 1356527 w 1914211"/>
              <a:gd name="connsiteY7-16" fmla="*/ 371789 h 1965043"/>
              <a:gd name="connsiteX8-17" fmla="*/ 437103 w 1914211"/>
              <a:gd name="connsiteY8-18" fmla="*/ 371789 h 1965043"/>
              <a:gd name="connsiteX9-19" fmla="*/ 0 w 1914211"/>
              <a:gd name="connsiteY9-20" fmla="*/ 668216 h 1965043"/>
              <a:gd name="connsiteX10-21" fmla="*/ 0 w 1914211"/>
              <a:gd name="connsiteY10-22" fmla="*/ 1939332 h 1965043"/>
              <a:gd name="connsiteX11-23" fmla="*/ 351692 w 1914211"/>
              <a:gd name="connsiteY11-24" fmla="*/ 1934308 h 1965043"/>
              <a:gd name="connsiteX0-25" fmla="*/ 351692 w 1914211"/>
              <a:gd name="connsiteY0-26" fmla="*/ 1934308 h 2002048"/>
              <a:gd name="connsiteX1-27" fmla="*/ 351692 w 1914211"/>
              <a:gd name="connsiteY1-28" fmla="*/ 854110 h 2002048"/>
              <a:gd name="connsiteX2-29" fmla="*/ 467248 w 1914211"/>
              <a:gd name="connsiteY2-30" fmla="*/ 758651 h 2002048"/>
              <a:gd name="connsiteX3-31" fmla="*/ 1351503 w 1914211"/>
              <a:gd name="connsiteY3-32" fmla="*/ 758651 h 2002048"/>
              <a:gd name="connsiteX4-33" fmla="*/ 1351503 w 1914211"/>
              <a:gd name="connsiteY4-34" fmla="*/ 1130440 h 2002048"/>
              <a:gd name="connsiteX5-35" fmla="*/ 1914211 w 1914211"/>
              <a:gd name="connsiteY5-36" fmla="*/ 557684 h 2002048"/>
              <a:gd name="connsiteX6-37" fmla="*/ 1356527 w 1914211"/>
              <a:gd name="connsiteY6-38" fmla="*/ 0 h 2002048"/>
              <a:gd name="connsiteX7-39" fmla="*/ 1356527 w 1914211"/>
              <a:gd name="connsiteY7-40" fmla="*/ 371789 h 2002048"/>
              <a:gd name="connsiteX8-41" fmla="*/ 437103 w 1914211"/>
              <a:gd name="connsiteY8-42" fmla="*/ 371789 h 2002048"/>
              <a:gd name="connsiteX9-43" fmla="*/ 0 w 1914211"/>
              <a:gd name="connsiteY9-44" fmla="*/ 668216 h 2002048"/>
              <a:gd name="connsiteX10-45" fmla="*/ 0 w 1914211"/>
              <a:gd name="connsiteY10-46" fmla="*/ 1939332 h 2002048"/>
              <a:gd name="connsiteX11-47" fmla="*/ 351692 w 1914211"/>
              <a:gd name="connsiteY11-48" fmla="*/ 1934308 h 2002048"/>
              <a:gd name="connsiteX0-49" fmla="*/ 351692 w 1914211"/>
              <a:gd name="connsiteY0-50" fmla="*/ 1934308 h 2002048"/>
              <a:gd name="connsiteX1-51" fmla="*/ 351692 w 1914211"/>
              <a:gd name="connsiteY1-52" fmla="*/ 854110 h 2002048"/>
              <a:gd name="connsiteX2-53" fmla="*/ 467248 w 1914211"/>
              <a:gd name="connsiteY2-54" fmla="*/ 758651 h 2002048"/>
              <a:gd name="connsiteX3-55" fmla="*/ 1351503 w 1914211"/>
              <a:gd name="connsiteY3-56" fmla="*/ 758651 h 2002048"/>
              <a:gd name="connsiteX4-57" fmla="*/ 1351503 w 1914211"/>
              <a:gd name="connsiteY4-58" fmla="*/ 1130440 h 2002048"/>
              <a:gd name="connsiteX5-59" fmla="*/ 1914211 w 1914211"/>
              <a:gd name="connsiteY5-60" fmla="*/ 557684 h 2002048"/>
              <a:gd name="connsiteX6-61" fmla="*/ 1356527 w 1914211"/>
              <a:gd name="connsiteY6-62" fmla="*/ 0 h 2002048"/>
              <a:gd name="connsiteX7-63" fmla="*/ 1356527 w 1914211"/>
              <a:gd name="connsiteY7-64" fmla="*/ 371789 h 2002048"/>
              <a:gd name="connsiteX8-65" fmla="*/ 437103 w 1914211"/>
              <a:gd name="connsiteY8-66" fmla="*/ 371789 h 2002048"/>
              <a:gd name="connsiteX9-67" fmla="*/ 0 w 1914211"/>
              <a:gd name="connsiteY9-68" fmla="*/ 668216 h 2002048"/>
              <a:gd name="connsiteX10-69" fmla="*/ 0 w 1914211"/>
              <a:gd name="connsiteY10-70" fmla="*/ 1939332 h 2002048"/>
              <a:gd name="connsiteX11-71" fmla="*/ 351692 w 1914211"/>
              <a:gd name="connsiteY11-72" fmla="*/ 1934308 h 2002048"/>
              <a:gd name="connsiteX0-73" fmla="*/ 351692 w 1914211"/>
              <a:gd name="connsiteY0-74" fmla="*/ 1934308 h 2002048"/>
              <a:gd name="connsiteX1-75" fmla="*/ 351692 w 1914211"/>
              <a:gd name="connsiteY1-76" fmla="*/ 854110 h 2002048"/>
              <a:gd name="connsiteX2-77" fmla="*/ 467248 w 1914211"/>
              <a:gd name="connsiteY2-78" fmla="*/ 758651 h 2002048"/>
              <a:gd name="connsiteX3-79" fmla="*/ 1351503 w 1914211"/>
              <a:gd name="connsiteY3-80" fmla="*/ 758651 h 2002048"/>
              <a:gd name="connsiteX4-81" fmla="*/ 1351503 w 1914211"/>
              <a:gd name="connsiteY4-82" fmla="*/ 1130440 h 2002048"/>
              <a:gd name="connsiteX5-83" fmla="*/ 1914211 w 1914211"/>
              <a:gd name="connsiteY5-84" fmla="*/ 557684 h 2002048"/>
              <a:gd name="connsiteX6-85" fmla="*/ 1356527 w 1914211"/>
              <a:gd name="connsiteY6-86" fmla="*/ 0 h 2002048"/>
              <a:gd name="connsiteX7-87" fmla="*/ 1356527 w 1914211"/>
              <a:gd name="connsiteY7-88" fmla="*/ 371789 h 2002048"/>
              <a:gd name="connsiteX8-89" fmla="*/ 437103 w 1914211"/>
              <a:gd name="connsiteY8-90" fmla="*/ 371789 h 2002048"/>
              <a:gd name="connsiteX9-91" fmla="*/ 0 w 1914211"/>
              <a:gd name="connsiteY9-92" fmla="*/ 668216 h 2002048"/>
              <a:gd name="connsiteX10-93" fmla="*/ 0 w 1914211"/>
              <a:gd name="connsiteY10-94" fmla="*/ 1939332 h 2002048"/>
              <a:gd name="connsiteX11-95" fmla="*/ 351692 w 1914211"/>
              <a:gd name="connsiteY11-96" fmla="*/ 1934308 h 2002048"/>
              <a:gd name="connsiteX0-97" fmla="*/ 351692 w 1914211"/>
              <a:gd name="connsiteY0-98" fmla="*/ 1934308 h 2002048"/>
              <a:gd name="connsiteX1-99" fmla="*/ 351692 w 1914211"/>
              <a:gd name="connsiteY1-100" fmla="*/ 854110 h 2002048"/>
              <a:gd name="connsiteX2-101" fmla="*/ 467248 w 1914211"/>
              <a:gd name="connsiteY2-102" fmla="*/ 758651 h 2002048"/>
              <a:gd name="connsiteX3-103" fmla="*/ 1351503 w 1914211"/>
              <a:gd name="connsiteY3-104" fmla="*/ 758651 h 2002048"/>
              <a:gd name="connsiteX4-105" fmla="*/ 1351503 w 1914211"/>
              <a:gd name="connsiteY4-106" fmla="*/ 1130440 h 2002048"/>
              <a:gd name="connsiteX5-107" fmla="*/ 1914211 w 1914211"/>
              <a:gd name="connsiteY5-108" fmla="*/ 557684 h 2002048"/>
              <a:gd name="connsiteX6-109" fmla="*/ 1356527 w 1914211"/>
              <a:gd name="connsiteY6-110" fmla="*/ 0 h 2002048"/>
              <a:gd name="connsiteX7-111" fmla="*/ 1356527 w 1914211"/>
              <a:gd name="connsiteY7-112" fmla="*/ 371789 h 2002048"/>
              <a:gd name="connsiteX8-113" fmla="*/ 437103 w 1914211"/>
              <a:gd name="connsiteY8-114" fmla="*/ 371789 h 2002048"/>
              <a:gd name="connsiteX9-115" fmla="*/ 0 w 1914211"/>
              <a:gd name="connsiteY9-116" fmla="*/ 668216 h 2002048"/>
              <a:gd name="connsiteX10-117" fmla="*/ 0 w 1914211"/>
              <a:gd name="connsiteY10-118" fmla="*/ 1939332 h 2002048"/>
              <a:gd name="connsiteX11-119" fmla="*/ 351692 w 1914211"/>
              <a:gd name="connsiteY11-120" fmla="*/ 1934308 h 2002048"/>
              <a:gd name="connsiteX0-121" fmla="*/ 351692 w 1914211"/>
              <a:gd name="connsiteY0-122" fmla="*/ 1934308 h 2002048"/>
              <a:gd name="connsiteX1-123" fmla="*/ 351692 w 1914211"/>
              <a:gd name="connsiteY1-124" fmla="*/ 854110 h 2002048"/>
              <a:gd name="connsiteX2-125" fmla="*/ 467248 w 1914211"/>
              <a:gd name="connsiteY2-126" fmla="*/ 758651 h 2002048"/>
              <a:gd name="connsiteX3-127" fmla="*/ 1351503 w 1914211"/>
              <a:gd name="connsiteY3-128" fmla="*/ 758651 h 2002048"/>
              <a:gd name="connsiteX4-129" fmla="*/ 1351503 w 1914211"/>
              <a:gd name="connsiteY4-130" fmla="*/ 1130440 h 2002048"/>
              <a:gd name="connsiteX5-131" fmla="*/ 1914211 w 1914211"/>
              <a:gd name="connsiteY5-132" fmla="*/ 557684 h 2002048"/>
              <a:gd name="connsiteX6-133" fmla="*/ 1356527 w 1914211"/>
              <a:gd name="connsiteY6-134" fmla="*/ 0 h 2002048"/>
              <a:gd name="connsiteX7-135" fmla="*/ 1356527 w 1914211"/>
              <a:gd name="connsiteY7-136" fmla="*/ 371789 h 2002048"/>
              <a:gd name="connsiteX8-137" fmla="*/ 437103 w 1914211"/>
              <a:gd name="connsiteY8-138" fmla="*/ 371789 h 2002048"/>
              <a:gd name="connsiteX9-139" fmla="*/ 0 w 1914211"/>
              <a:gd name="connsiteY9-140" fmla="*/ 668216 h 2002048"/>
              <a:gd name="connsiteX10-141" fmla="*/ 0 w 1914211"/>
              <a:gd name="connsiteY10-142" fmla="*/ 1939332 h 2002048"/>
              <a:gd name="connsiteX11-143" fmla="*/ 351692 w 1914211"/>
              <a:gd name="connsiteY11-144" fmla="*/ 1934308 h 2002048"/>
              <a:gd name="connsiteX0-145" fmla="*/ 351692 w 1914211"/>
              <a:gd name="connsiteY0-146" fmla="*/ 1934308 h 2002048"/>
              <a:gd name="connsiteX1-147" fmla="*/ 351692 w 1914211"/>
              <a:gd name="connsiteY1-148" fmla="*/ 854110 h 2002048"/>
              <a:gd name="connsiteX2-149" fmla="*/ 467248 w 1914211"/>
              <a:gd name="connsiteY2-150" fmla="*/ 758651 h 2002048"/>
              <a:gd name="connsiteX3-151" fmla="*/ 1351503 w 1914211"/>
              <a:gd name="connsiteY3-152" fmla="*/ 758651 h 2002048"/>
              <a:gd name="connsiteX4-153" fmla="*/ 1351503 w 1914211"/>
              <a:gd name="connsiteY4-154" fmla="*/ 1130440 h 2002048"/>
              <a:gd name="connsiteX5-155" fmla="*/ 1914211 w 1914211"/>
              <a:gd name="connsiteY5-156" fmla="*/ 557684 h 2002048"/>
              <a:gd name="connsiteX6-157" fmla="*/ 1356527 w 1914211"/>
              <a:gd name="connsiteY6-158" fmla="*/ 0 h 2002048"/>
              <a:gd name="connsiteX7-159" fmla="*/ 1356527 w 1914211"/>
              <a:gd name="connsiteY7-160" fmla="*/ 371789 h 2002048"/>
              <a:gd name="connsiteX8-161" fmla="*/ 437103 w 1914211"/>
              <a:gd name="connsiteY8-162" fmla="*/ 371789 h 2002048"/>
              <a:gd name="connsiteX9-163" fmla="*/ 0 w 1914211"/>
              <a:gd name="connsiteY9-164" fmla="*/ 668216 h 2002048"/>
              <a:gd name="connsiteX10-165" fmla="*/ 0 w 1914211"/>
              <a:gd name="connsiteY10-166" fmla="*/ 1939332 h 2002048"/>
              <a:gd name="connsiteX11-167" fmla="*/ 351692 w 1914211"/>
              <a:gd name="connsiteY11-168" fmla="*/ 1934308 h 2002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1914211" h="2002048">
                <a:moveTo>
                  <a:pt x="351692" y="1934308"/>
                </a:moveTo>
                <a:lnTo>
                  <a:pt x="351692" y="854110"/>
                </a:lnTo>
                <a:cubicBezTo>
                  <a:pt x="350017" y="792145"/>
                  <a:pt x="383511" y="760326"/>
                  <a:pt x="467248" y="758651"/>
                </a:cubicBezTo>
                <a:lnTo>
                  <a:pt x="1351503" y="758651"/>
                </a:lnTo>
                <a:lnTo>
                  <a:pt x="1351503" y="1130440"/>
                </a:lnTo>
                <a:lnTo>
                  <a:pt x="1914211" y="557684"/>
                </a:lnTo>
                <a:lnTo>
                  <a:pt x="1356527" y="0"/>
                </a:lnTo>
                <a:lnTo>
                  <a:pt x="1356527" y="371789"/>
                </a:lnTo>
                <a:lnTo>
                  <a:pt x="437103" y="371789"/>
                </a:lnTo>
                <a:cubicBezTo>
                  <a:pt x="216039" y="385187"/>
                  <a:pt x="0" y="544286"/>
                  <a:pt x="0" y="668216"/>
                </a:cubicBezTo>
                <a:lnTo>
                  <a:pt x="0" y="1939332"/>
                </a:lnTo>
                <a:cubicBezTo>
                  <a:pt x="6699" y="2043165"/>
                  <a:pt x="355041" y="2001297"/>
                  <a:pt x="351692" y="1934308"/>
                </a:cubicBezTo>
                <a:close/>
              </a:path>
            </a:pathLst>
          </a:custGeom>
          <a:solidFill>
            <a:srgbClr val="2A3D5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2565" y="4854654"/>
            <a:ext cx="1025122" cy="848486"/>
            <a:chOff x="5445141" y="5516808"/>
            <a:chExt cx="1457011" cy="1115908"/>
          </a:xfrm>
        </p:grpSpPr>
        <p:sp>
          <p:nvSpPr>
            <p:cNvPr id="19" name="任意多边形 18"/>
            <p:cNvSpPr/>
            <p:nvPr/>
          </p:nvSpPr>
          <p:spPr>
            <a:xfrm>
              <a:off x="5445141" y="5516808"/>
              <a:ext cx="1457011" cy="1038748"/>
            </a:xfrm>
            <a:custGeom>
              <a:avLst/>
              <a:gdLst>
                <a:gd name="connsiteX0" fmla="*/ 0 w 1457011"/>
                <a:gd name="connsiteY0" fmla="*/ 0 h 989763"/>
                <a:gd name="connsiteX1" fmla="*/ 1457011 w 1457011"/>
                <a:gd name="connsiteY1" fmla="*/ 0 h 989763"/>
                <a:gd name="connsiteX2" fmla="*/ 823965 w 1457011"/>
                <a:gd name="connsiteY2" fmla="*/ 989763 h 989763"/>
                <a:gd name="connsiteX3" fmla="*/ 638071 w 1457011"/>
                <a:gd name="connsiteY3" fmla="*/ 989763 h 989763"/>
                <a:gd name="connsiteX4" fmla="*/ 0 w 1457011"/>
                <a:gd name="connsiteY4" fmla="*/ 0 h 989763"/>
                <a:gd name="connsiteX0-1" fmla="*/ 0 w 1457011"/>
                <a:gd name="connsiteY0-2" fmla="*/ 0 h 1012092"/>
                <a:gd name="connsiteX1-3" fmla="*/ 1457011 w 1457011"/>
                <a:gd name="connsiteY1-4" fmla="*/ 0 h 1012092"/>
                <a:gd name="connsiteX2-5" fmla="*/ 823965 w 1457011"/>
                <a:gd name="connsiteY2-6" fmla="*/ 989763 h 1012092"/>
                <a:gd name="connsiteX3-7" fmla="*/ 638071 w 1457011"/>
                <a:gd name="connsiteY3-8" fmla="*/ 989763 h 1012092"/>
                <a:gd name="connsiteX4-9" fmla="*/ 0 w 1457011"/>
                <a:gd name="connsiteY4-10" fmla="*/ 0 h 1012092"/>
                <a:gd name="connsiteX0-11" fmla="*/ 0 w 1457011"/>
                <a:gd name="connsiteY0-12" fmla="*/ 0 h 1033278"/>
                <a:gd name="connsiteX1-13" fmla="*/ 1457011 w 1457011"/>
                <a:gd name="connsiteY1-14" fmla="*/ 0 h 1033278"/>
                <a:gd name="connsiteX2-15" fmla="*/ 823965 w 1457011"/>
                <a:gd name="connsiteY2-16" fmla="*/ 989763 h 1033278"/>
                <a:gd name="connsiteX3-17" fmla="*/ 638071 w 1457011"/>
                <a:gd name="connsiteY3-18" fmla="*/ 989763 h 1033278"/>
                <a:gd name="connsiteX4-19" fmla="*/ 0 w 1457011"/>
                <a:gd name="connsiteY4-20" fmla="*/ 0 h 1033278"/>
                <a:gd name="connsiteX0-21" fmla="*/ 0 w 1457011"/>
                <a:gd name="connsiteY0-22" fmla="*/ 0 h 1038748"/>
                <a:gd name="connsiteX1-23" fmla="*/ 1457011 w 1457011"/>
                <a:gd name="connsiteY1-24" fmla="*/ 0 h 1038748"/>
                <a:gd name="connsiteX2-25" fmla="*/ 823965 w 1457011"/>
                <a:gd name="connsiteY2-26" fmla="*/ 989763 h 1038748"/>
                <a:gd name="connsiteX3-27" fmla="*/ 638071 w 1457011"/>
                <a:gd name="connsiteY3-28" fmla="*/ 989763 h 1038748"/>
                <a:gd name="connsiteX4-29" fmla="*/ 0 w 1457011"/>
                <a:gd name="connsiteY4-30" fmla="*/ 0 h 10387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57011" h="1038748">
                  <a:moveTo>
                    <a:pt x="0" y="0"/>
                  </a:moveTo>
                  <a:lnTo>
                    <a:pt x="1457011" y="0"/>
                  </a:lnTo>
                  <a:lnTo>
                    <a:pt x="823965" y="989763"/>
                  </a:lnTo>
                  <a:cubicBezTo>
                    <a:pt x="787121" y="1055076"/>
                    <a:pt x="684964" y="1055077"/>
                    <a:pt x="638071" y="989763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2DDE1"/>
                </a:gs>
                <a:gs pos="76000">
                  <a:schemeClr val="bg1">
                    <a:lumMod val="95000"/>
                  </a:schemeClr>
                </a:gs>
              </a:gsLst>
              <a:lin ang="7800000" scaled="0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826708" y="6138028"/>
              <a:ext cx="693876" cy="494688"/>
            </a:xfrm>
            <a:custGeom>
              <a:avLst/>
              <a:gdLst>
                <a:gd name="connsiteX0" fmla="*/ 0 w 1457011"/>
                <a:gd name="connsiteY0" fmla="*/ 0 h 989763"/>
                <a:gd name="connsiteX1" fmla="*/ 1457011 w 1457011"/>
                <a:gd name="connsiteY1" fmla="*/ 0 h 989763"/>
                <a:gd name="connsiteX2" fmla="*/ 823965 w 1457011"/>
                <a:gd name="connsiteY2" fmla="*/ 989763 h 989763"/>
                <a:gd name="connsiteX3" fmla="*/ 638071 w 1457011"/>
                <a:gd name="connsiteY3" fmla="*/ 989763 h 989763"/>
                <a:gd name="connsiteX4" fmla="*/ 0 w 1457011"/>
                <a:gd name="connsiteY4" fmla="*/ 0 h 989763"/>
                <a:gd name="connsiteX0-1" fmla="*/ 0 w 1457011"/>
                <a:gd name="connsiteY0-2" fmla="*/ 0 h 1012092"/>
                <a:gd name="connsiteX1-3" fmla="*/ 1457011 w 1457011"/>
                <a:gd name="connsiteY1-4" fmla="*/ 0 h 1012092"/>
                <a:gd name="connsiteX2-5" fmla="*/ 823965 w 1457011"/>
                <a:gd name="connsiteY2-6" fmla="*/ 989763 h 1012092"/>
                <a:gd name="connsiteX3-7" fmla="*/ 638071 w 1457011"/>
                <a:gd name="connsiteY3-8" fmla="*/ 989763 h 1012092"/>
                <a:gd name="connsiteX4-9" fmla="*/ 0 w 1457011"/>
                <a:gd name="connsiteY4-10" fmla="*/ 0 h 1012092"/>
                <a:gd name="connsiteX0-11" fmla="*/ 0 w 1457011"/>
                <a:gd name="connsiteY0-12" fmla="*/ 0 h 1033278"/>
                <a:gd name="connsiteX1-13" fmla="*/ 1457011 w 1457011"/>
                <a:gd name="connsiteY1-14" fmla="*/ 0 h 1033278"/>
                <a:gd name="connsiteX2-15" fmla="*/ 823965 w 1457011"/>
                <a:gd name="connsiteY2-16" fmla="*/ 989763 h 1033278"/>
                <a:gd name="connsiteX3-17" fmla="*/ 638071 w 1457011"/>
                <a:gd name="connsiteY3-18" fmla="*/ 989763 h 1033278"/>
                <a:gd name="connsiteX4-19" fmla="*/ 0 w 1457011"/>
                <a:gd name="connsiteY4-20" fmla="*/ 0 h 1033278"/>
                <a:gd name="connsiteX0-21" fmla="*/ 0 w 1457011"/>
                <a:gd name="connsiteY0-22" fmla="*/ 0 h 1038748"/>
                <a:gd name="connsiteX1-23" fmla="*/ 1457011 w 1457011"/>
                <a:gd name="connsiteY1-24" fmla="*/ 0 h 1038748"/>
                <a:gd name="connsiteX2-25" fmla="*/ 823965 w 1457011"/>
                <a:gd name="connsiteY2-26" fmla="*/ 989763 h 1038748"/>
                <a:gd name="connsiteX3-27" fmla="*/ 638071 w 1457011"/>
                <a:gd name="connsiteY3-28" fmla="*/ 989763 h 1038748"/>
                <a:gd name="connsiteX4-29" fmla="*/ 0 w 1457011"/>
                <a:gd name="connsiteY4-30" fmla="*/ 0 h 10387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57011" h="1038748">
                  <a:moveTo>
                    <a:pt x="0" y="0"/>
                  </a:moveTo>
                  <a:lnTo>
                    <a:pt x="1457011" y="0"/>
                  </a:lnTo>
                  <a:lnTo>
                    <a:pt x="823965" y="989763"/>
                  </a:lnTo>
                  <a:cubicBezTo>
                    <a:pt x="787121" y="1055076"/>
                    <a:pt x="684964" y="1055077"/>
                    <a:pt x="638071" y="989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8757666" y="2801003"/>
            <a:ext cx="2262158" cy="134806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便利个人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确定最佳购入价格。</a:t>
            </a:r>
            <a:endParaRPr lang="zh-CN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9113" y="2856447"/>
            <a:ext cx="2926080" cy="15684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学习伙伴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是经济学学生掌握商品价格</a:t>
            </a:r>
            <a:endParaRPr lang="zh-CN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的好工具</a:t>
            </a:r>
            <a:endParaRPr lang="zh-CN" altLang="en-US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688839" y="6305291"/>
            <a:ext cx="3571235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商品价格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等关键信息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公开透明。</a:t>
            </a:r>
            <a:endParaRPr lang="zh-CN" altLang="en-US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21410" y="5846380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信息透明</a:t>
            </a:r>
            <a:endParaRPr lang="zh-CN" altLang="en-US" sz="2400" b="1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21" grpId="0" bldLvl="0" animBg="1"/>
      <p:bldP spid="22" grpId="0" bldLvl="0" animBg="1"/>
      <p:bldP spid="25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0876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程序功能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25498" y="306555"/>
            <a:ext cx="263144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程序功能</a:t>
            </a:r>
            <a:endParaRPr lang="en-US" altLang="zh-CN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21761" y="3614534"/>
            <a:ext cx="5745163" cy="850900"/>
            <a:chOff x="2822576" y="3382963"/>
            <a:chExt cx="5745163" cy="850900"/>
          </a:xfrm>
          <a:solidFill>
            <a:srgbClr val="2A3D52"/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2951164" y="3709988"/>
              <a:ext cx="5616575" cy="230187"/>
            </a:xfrm>
            <a:custGeom>
              <a:avLst/>
              <a:gdLst>
                <a:gd name="T0" fmla="*/ 171 w 174"/>
                <a:gd name="T1" fmla="*/ 7 h 7"/>
                <a:gd name="T2" fmla="*/ 3 w 174"/>
                <a:gd name="T3" fmla="*/ 7 h 7"/>
                <a:gd name="T4" fmla="*/ 0 w 174"/>
                <a:gd name="T5" fmla="*/ 3 h 7"/>
                <a:gd name="T6" fmla="*/ 3 w 174"/>
                <a:gd name="T7" fmla="*/ 0 h 7"/>
                <a:gd name="T8" fmla="*/ 171 w 174"/>
                <a:gd name="T9" fmla="*/ 0 h 7"/>
                <a:gd name="T10" fmla="*/ 174 w 174"/>
                <a:gd name="T11" fmla="*/ 3 h 7"/>
                <a:gd name="T12" fmla="*/ 171 w 1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7">
                  <a:moveTo>
                    <a:pt x="171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3" y="0"/>
                    <a:pt x="174" y="1"/>
                    <a:pt x="174" y="3"/>
                  </a:cubicBezTo>
                  <a:cubicBezTo>
                    <a:pt x="174" y="5"/>
                    <a:pt x="173" y="7"/>
                    <a:pt x="1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822576" y="3382963"/>
              <a:ext cx="515938" cy="850900"/>
            </a:xfrm>
            <a:custGeom>
              <a:avLst/>
              <a:gdLst>
                <a:gd name="T0" fmla="*/ 13 w 16"/>
                <a:gd name="T1" fmla="*/ 26 h 26"/>
                <a:gd name="T2" fmla="*/ 11 w 16"/>
                <a:gd name="T3" fmla="*/ 25 h 26"/>
                <a:gd name="T4" fmla="*/ 1 w 16"/>
                <a:gd name="T5" fmla="*/ 16 h 26"/>
                <a:gd name="T6" fmla="*/ 1 w 16"/>
                <a:gd name="T7" fmla="*/ 11 h 26"/>
                <a:gd name="T8" fmla="*/ 11 w 16"/>
                <a:gd name="T9" fmla="*/ 2 h 26"/>
                <a:gd name="T10" fmla="*/ 15 w 16"/>
                <a:gd name="T11" fmla="*/ 2 h 26"/>
                <a:gd name="T12" fmla="*/ 15 w 16"/>
                <a:gd name="T13" fmla="*/ 6 h 26"/>
                <a:gd name="T14" fmla="*/ 8 w 16"/>
                <a:gd name="T15" fmla="*/ 13 h 26"/>
                <a:gd name="T16" fmla="*/ 15 w 16"/>
                <a:gd name="T17" fmla="*/ 21 h 26"/>
                <a:gd name="T18" fmla="*/ 15 w 16"/>
                <a:gd name="T19" fmla="*/ 25 h 26"/>
                <a:gd name="T20" fmla="*/ 13 w 1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6">
                  <a:moveTo>
                    <a:pt x="13" y="26"/>
                  </a:moveTo>
                  <a:cubicBezTo>
                    <a:pt x="12" y="26"/>
                    <a:pt x="11" y="26"/>
                    <a:pt x="11" y="2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4" y="0"/>
                    <a:pt x="15" y="2"/>
                  </a:cubicBezTo>
                  <a:cubicBezTo>
                    <a:pt x="16" y="3"/>
                    <a:pt x="16" y="5"/>
                    <a:pt x="15" y="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4"/>
                    <a:pt x="15" y="25"/>
                  </a:cubicBezTo>
                  <a:cubicBezTo>
                    <a:pt x="14" y="26"/>
                    <a:pt x="14" y="26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01281" y="2895396"/>
            <a:ext cx="4681538" cy="1276350"/>
            <a:chOff x="4016376" y="2663825"/>
            <a:chExt cx="4681538" cy="1276350"/>
          </a:xfrm>
          <a:solidFill>
            <a:srgbClr val="2A3D52"/>
          </a:solidFill>
        </p:grpSpPr>
        <p:sp>
          <p:nvSpPr>
            <p:cNvPr id="18" name="Freeform 6"/>
            <p:cNvSpPr/>
            <p:nvPr/>
          </p:nvSpPr>
          <p:spPr bwMode="auto">
            <a:xfrm>
              <a:off x="4178301" y="2728913"/>
              <a:ext cx="4519613" cy="1211262"/>
            </a:xfrm>
            <a:custGeom>
              <a:avLst/>
              <a:gdLst>
                <a:gd name="T0" fmla="*/ 137 w 140"/>
                <a:gd name="T1" fmla="*/ 37 h 37"/>
                <a:gd name="T2" fmla="*/ 29 w 140"/>
                <a:gd name="T3" fmla="*/ 37 h 37"/>
                <a:gd name="T4" fmla="*/ 13 w 140"/>
                <a:gd name="T5" fmla="*/ 27 h 37"/>
                <a:gd name="T6" fmla="*/ 1 w 140"/>
                <a:gd name="T7" fmla="*/ 5 h 37"/>
                <a:gd name="T8" fmla="*/ 2 w 140"/>
                <a:gd name="T9" fmla="*/ 0 h 37"/>
                <a:gd name="T10" fmla="*/ 7 w 140"/>
                <a:gd name="T11" fmla="*/ 2 h 37"/>
                <a:gd name="T12" fmla="*/ 19 w 140"/>
                <a:gd name="T13" fmla="*/ 24 h 37"/>
                <a:gd name="T14" fmla="*/ 29 w 140"/>
                <a:gd name="T15" fmla="*/ 30 h 37"/>
                <a:gd name="T16" fmla="*/ 137 w 140"/>
                <a:gd name="T17" fmla="*/ 30 h 37"/>
                <a:gd name="T18" fmla="*/ 140 w 140"/>
                <a:gd name="T19" fmla="*/ 33 h 37"/>
                <a:gd name="T20" fmla="*/ 137 w 140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37">
                  <a:moveTo>
                    <a:pt x="137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2" y="37"/>
                    <a:pt x="16" y="33"/>
                    <a:pt x="13" y="2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8"/>
                    <a:pt x="25" y="30"/>
                    <a:pt x="29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9" y="30"/>
                    <a:pt x="140" y="32"/>
                    <a:pt x="140" y="33"/>
                  </a:cubicBezTo>
                  <a:cubicBezTo>
                    <a:pt x="140" y="35"/>
                    <a:pt x="139" y="37"/>
                    <a:pt x="13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016376" y="2663825"/>
              <a:ext cx="839788" cy="654050"/>
            </a:xfrm>
            <a:custGeom>
              <a:avLst/>
              <a:gdLst>
                <a:gd name="T0" fmla="*/ 3 w 26"/>
                <a:gd name="T1" fmla="*/ 20 h 20"/>
                <a:gd name="T2" fmla="*/ 2 w 26"/>
                <a:gd name="T3" fmla="*/ 20 h 20"/>
                <a:gd name="T4" fmla="*/ 1 w 26"/>
                <a:gd name="T5" fmla="*/ 16 h 20"/>
                <a:gd name="T6" fmla="*/ 6 w 26"/>
                <a:gd name="T7" fmla="*/ 2 h 20"/>
                <a:gd name="T8" fmla="*/ 10 w 26"/>
                <a:gd name="T9" fmla="*/ 0 h 20"/>
                <a:gd name="T10" fmla="*/ 24 w 26"/>
                <a:gd name="T11" fmla="*/ 5 h 20"/>
                <a:gd name="T12" fmla="*/ 25 w 26"/>
                <a:gd name="T13" fmla="*/ 9 h 20"/>
                <a:gd name="T14" fmla="*/ 22 w 26"/>
                <a:gd name="T15" fmla="*/ 11 h 20"/>
                <a:gd name="T16" fmla="*/ 10 w 26"/>
                <a:gd name="T17" fmla="*/ 7 h 20"/>
                <a:gd name="T18" fmla="*/ 6 w 26"/>
                <a:gd name="T19" fmla="*/ 18 h 20"/>
                <a:gd name="T20" fmla="*/ 3 w 26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0">
                  <a:moveTo>
                    <a:pt x="3" y="20"/>
                  </a:moveTo>
                  <a:cubicBezTo>
                    <a:pt x="3" y="20"/>
                    <a:pt x="3" y="20"/>
                    <a:pt x="2" y="20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8"/>
                    <a:pt x="25" y="9"/>
                  </a:cubicBezTo>
                  <a:cubicBezTo>
                    <a:pt x="25" y="11"/>
                    <a:pt x="23" y="12"/>
                    <a:pt x="22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5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 bwMode="auto">
          <a:xfrm>
            <a:off x="7465627" y="3941559"/>
            <a:ext cx="6117800" cy="1668462"/>
          </a:xfrm>
          <a:custGeom>
            <a:avLst/>
            <a:gdLst>
              <a:gd name="connsiteX0" fmla="*/ 1368617 w 6117800"/>
              <a:gd name="connsiteY0" fmla="*/ 0 h 1668462"/>
              <a:gd name="connsiteX1" fmla="*/ 1595944 w 6117800"/>
              <a:gd name="connsiteY1" fmla="*/ 0 h 1668462"/>
              <a:gd name="connsiteX2" fmla="*/ 1714242 w 6117800"/>
              <a:gd name="connsiteY2" fmla="*/ 0 h 1668462"/>
              <a:gd name="connsiteX3" fmla="*/ 1794894 w 6117800"/>
              <a:gd name="connsiteY3" fmla="*/ 0 h 1668462"/>
              <a:gd name="connsiteX4" fmla="*/ 2660058 w 6117800"/>
              <a:gd name="connsiteY4" fmla="*/ 0 h 1668462"/>
              <a:gd name="connsiteX5" fmla="*/ 6117800 w 6117800"/>
              <a:gd name="connsiteY5" fmla="*/ 0 h 1668462"/>
              <a:gd name="connsiteX6" fmla="*/ 6117800 w 6117800"/>
              <a:gd name="connsiteY6" fmla="*/ 229268 h 1668462"/>
              <a:gd name="connsiteX7" fmla="*/ 1714242 w 6117800"/>
              <a:gd name="connsiteY7" fmla="*/ 229268 h 1668462"/>
              <a:gd name="connsiteX8" fmla="*/ 1714242 w 6117800"/>
              <a:gd name="connsiteY8" fmla="*/ 229014 h 1668462"/>
              <a:gd name="connsiteX9" fmla="*/ 1683911 w 6117800"/>
              <a:gd name="connsiteY9" fmla="*/ 229014 h 1668462"/>
              <a:gd name="connsiteX10" fmla="*/ 1368617 w 6117800"/>
              <a:gd name="connsiteY10" fmla="*/ 229014 h 1668462"/>
              <a:gd name="connsiteX11" fmla="*/ 884326 w 6117800"/>
              <a:gd name="connsiteY11" fmla="*/ 523461 h 1668462"/>
              <a:gd name="connsiteX12" fmla="*/ 414861 w 6117800"/>
              <a:gd name="connsiteY12" fmla="*/ 1415440 h 1668462"/>
              <a:gd name="connsiteX13" fmla="*/ 495482 w 6117800"/>
              <a:gd name="connsiteY13" fmla="*/ 1401850 h 1668462"/>
              <a:gd name="connsiteX14" fmla="*/ 659110 w 6117800"/>
              <a:gd name="connsiteY14" fmla="*/ 1374270 h 1668462"/>
              <a:gd name="connsiteX15" fmla="*/ 788396 w 6117800"/>
              <a:gd name="connsiteY15" fmla="*/ 1439646 h 1668462"/>
              <a:gd name="connsiteX16" fmla="*/ 723753 w 6117800"/>
              <a:gd name="connsiteY16" fmla="*/ 1570398 h 1668462"/>
              <a:gd name="connsiteX17" fmla="*/ 206609 w 6117800"/>
              <a:gd name="connsiteY17" fmla="*/ 1668462 h 1668462"/>
              <a:gd name="connsiteX18" fmla="*/ 109644 w 6117800"/>
              <a:gd name="connsiteY18" fmla="*/ 1570398 h 1668462"/>
              <a:gd name="connsiteX19" fmla="*/ 12679 w 6117800"/>
              <a:gd name="connsiteY19" fmla="*/ 1080077 h 1668462"/>
              <a:gd name="connsiteX20" fmla="*/ 77322 w 6117800"/>
              <a:gd name="connsiteY20" fmla="*/ 982013 h 1668462"/>
              <a:gd name="connsiteX21" fmla="*/ 206609 w 6117800"/>
              <a:gd name="connsiteY21" fmla="*/ 1047389 h 1668462"/>
              <a:gd name="connsiteX22" fmla="*/ 236579 w 6117800"/>
              <a:gd name="connsiteY22" fmla="*/ 1229248 h 1668462"/>
              <a:gd name="connsiteX23" fmla="*/ 243948 w 6117800"/>
              <a:gd name="connsiteY23" fmla="*/ 1273964 h 1668462"/>
              <a:gd name="connsiteX24" fmla="*/ 264964 w 6117800"/>
              <a:gd name="connsiteY24" fmla="*/ 1234034 h 1668462"/>
              <a:gd name="connsiteX25" fmla="*/ 690610 w 6117800"/>
              <a:gd name="connsiteY25" fmla="*/ 425312 h 1668462"/>
              <a:gd name="connsiteX26" fmla="*/ 1368617 w 6117800"/>
              <a:gd name="connsiteY26" fmla="*/ 0 h 16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17800" h="1668462">
                <a:moveTo>
                  <a:pt x="1368617" y="0"/>
                </a:moveTo>
                <a:cubicBezTo>
                  <a:pt x="1449332" y="0"/>
                  <a:pt x="1525003" y="0"/>
                  <a:pt x="1595944" y="0"/>
                </a:cubicBezTo>
                <a:lnTo>
                  <a:pt x="1714242" y="0"/>
                </a:lnTo>
                <a:lnTo>
                  <a:pt x="1794894" y="0"/>
                </a:lnTo>
                <a:cubicBezTo>
                  <a:pt x="2660058" y="0"/>
                  <a:pt x="2660058" y="0"/>
                  <a:pt x="2660058" y="0"/>
                </a:cubicBezTo>
                <a:lnTo>
                  <a:pt x="6117800" y="0"/>
                </a:lnTo>
                <a:lnTo>
                  <a:pt x="6117800" y="229268"/>
                </a:lnTo>
                <a:lnTo>
                  <a:pt x="1714242" y="229268"/>
                </a:lnTo>
                <a:lnTo>
                  <a:pt x="1714242" y="229014"/>
                </a:lnTo>
                <a:lnTo>
                  <a:pt x="1683911" y="229014"/>
                </a:lnTo>
                <a:cubicBezTo>
                  <a:pt x="1368617" y="229014"/>
                  <a:pt x="1368617" y="229014"/>
                  <a:pt x="1368617" y="229014"/>
                </a:cubicBezTo>
                <a:cubicBezTo>
                  <a:pt x="1174900" y="229014"/>
                  <a:pt x="981184" y="327163"/>
                  <a:pt x="884326" y="523461"/>
                </a:cubicBezTo>
                <a:lnTo>
                  <a:pt x="414861" y="1415440"/>
                </a:lnTo>
                <a:lnTo>
                  <a:pt x="495482" y="1401850"/>
                </a:lnTo>
                <a:cubicBezTo>
                  <a:pt x="659110" y="1374270"/>
                  <a:pt x="659110" y="1374270"/>
                  <a:pt x="659110" y="1374270"/>
                </a:cubicBezTo>
                <a:cubicBezTo>
                  <a:pt x="723753" y="1341582"/>
                  <a:pt x="788396" y="1374270"/>
                  <a:pt x="788396" y="1439646"/>
                </a:cubicBezTo>
                <a:cubicBezTo>
                  <a:pt x="788396" y="1505022"/>
                  <a:pt x="756075" y="1537710"/>
                  <a:pt x="723753" y="1570398"/>
                </a:cubicBezTo>
                <a:cubicBezTo>
                  <a:pt x="206609" y="1668462"/>
                  <a:pt x="206609" y="1668462"/>
                  <a:pt x="206609" y="1668462"/>
                </a:cubicBezTo>
                <a:cubicBezTo>
                  <a:pt x="141965" y="1668462"/>
                  <a:pt x="109644" y="1635774"/>
                  <a:pt x="109644" y="1570398"/>
                </a:cubicBezTo>
                <a:cubicBezTo>
                  <a:pt x="12679" y="1080077"/>
                  <a:pt x="12679" y="1080077"/>
                  <a:pt x="12679" y="1080077"/>
                </a:cubicBezTo>
                <a:cubicBezTo>
                  <a:pt x="-19642" y="1047389"/>
                  <a:pt x="12679" y="982013"/>
                  <a:pt x="77322" y="982013"/>
                </a:cubicBezTo>
                <a:cubicBezTo>
                  <a:pt x="141965" y="949325"/>
                  <a:pt x="174287" y="982013"/>
                  <a:pt x="206609" y="1047389"/>
                </a:cubicBezTo>
                <a:cubicBezTo>
                  <a:pt x="218729" y="1120937"/>
                  <a:pt x="228577" y="1180695"/>
                  <a:pt x="236579" y="1229248"/>
                </a:cubicBezTo>
                <a:lnTo>
                  <a:pt x="243948" y="1273964"/>
                </a:lnTo>
                <a:lnTo>
                  <a:pt x="264964" y="1234034"/>
                </a:lnTo>
                <a:cubicBezTo>
                  <a:pt x="690610" y="425312"/>
                  <a:pt x="690610" y="425312"/>
                  <a:pt x="690610" y="425312"/>
                </a:cubicBezTo>
                <a:cubicBezTo>
                  <a:pt x="819754" y="163582"/>
                  <a:pt x="1078042" y="0"/>
                  <a:pt x="1368617" y="0"/>
                </a:cubicBezTo>
                <a:close/>
              </a:path>
            </a:pathLst>
          </a:custGeom>
          <a:solidFill>
            <a:srgbClr val="2A3D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8284136" y="5761894"/>
            <a:ext cx="3571235" cy="72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爬取商品名称、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链接、价格等信息</a:t>
            </a:r>
            <a:endParaRPr lang="zh-CN" altLang="en-US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00248" y="5093579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爬取信息</a:t>
            </a:r>
            <a:endParaRPr lang="zh-CN" altLang="en-US" sz="2400" b="1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953292" y="2703152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按商品价格进行排序，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并形成价格区间</a:t>
            </a:r>
            <a:endParaRPr lang="zh-CN" altLang="en-US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01485" y="2020361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信息分析</a:t>
            </a:r>
            <a:endParaRPr lang="zh-CN" altLang="en-US" sz="2400" b="1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6"/>
          <p:cNvSpPr>
            <a:spLocks noChangeArrowheads="1"/>
          </p:cNvSpPr>
          <p:nvPr/>
        </p:nvSpPr>
        <p:spPr bwMode="auto">
          <a:xfrm>
            <a:off x="697261" y="4190744"/>
            <a:ext cx="3571235" cy="6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将商品信息按价格进行升序排列，并形成</a:t>
            </a:r>
            <a:r>
              <a:rPr lang="en-US" altLang="zh-CN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6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en-US" sz="16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3373" y="3522429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2A3D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形成表格</a:t>
            </a:r>
            <a:endParaRPr lang="zh-CN" altLang="en-US" sz="2400" b="1" dirty="0">
              <a:solidFill>
                <a:srgbClr val="2A3D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36" grpId="0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3670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557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运行效果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17568" y="18452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爬取信息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32026" y="2261430"/>
            <a:ext cx="2342025" cy="1807078"/>
            <a:chOff x="4232026" y="2261430"/>
            <a:chExt cx="2342025" cy="1807078"/>
          </a:xfrm>
        </p:grpSpPr>
        <p:sp>
          <p:nvSpPr>
            <p:cNvPr id="15" name="Freeform 7"/>
            <p:cNvSpPr/>
            <p:nvPr/>
          </p:nvSpPr>
          <p:spPr bwMode="auto">
            <a:xfrm>
              <a:off x="4232026" y="2261430"/>
              <a:ext cx="2342025" cy="1807078"/>
            </a:xfrm>
            <a:custGeom>
              <a:avLst/>
              <a:gdLst>
                <a:gd name="T0" fmla="*/ 429 w 455"/>
                <a:gd name="T1" fmla="*/ 60 h 351"/>
                <a:gd name="T2" fmla="*/ 401 w 455"/>
                <a:gd name="T3" fmla="*/ 70 h 351"/>
                <a:gd name="T4" fmla="*/ 372 w 455"/>
                <a:gd name="T5" fmla="*/ 72 h 351"/>
                <a:gd name="T6" fmla="*/ 368 w 455"/>
                <a:gd name="T7" fmla="*/ 70 h 351"/>
                <a:gd name="T8" fmla="*/ 361 w 455"/>
                <a:gd name="T9" fmla="*/ 65 h 351"/>
                <a:gd name="T10" fmla="*/ 351 w 455"/>
                <a:gd name="T11" fmla="*/ 43 h 351"/>
                <a:gd name="T12" fmla="*/ 351 w 455"/>
                <a:gd name="T13" fmla="*/ 42 h 351"/>
                <a:gd name="T14" fmla="*/ 351 w 455"/>
                <a:gd name="T15" fmla="*/ 38 h 351"/>
                <a:gd name="T16" fmla="*/ 351 w 455"/>
                <a:gd name="T17" fmla="*/ 37 h 351"/>
                <a:gd name="T18" fmla="*/ 351 w 455"/>
                <a:gd name="T19" fmla="*/ 35 h 351"/>
                <a:gd name="T20" fmla="*/ 351 w 455"/>
                <a:gd name="T21" fmla="*/ 0 h 351"/>
                <a:gd name="T22" fmla="*/ 0 w 455"/>
                <a:gd name="T23" fmla="*/ 351 h 351"/>
                <a:gd name="T24" fmla="*/ 35 w 455"/>
                <a:gd name="T25" fmla="*/ 351 h 351"/>
                <a:gd name="T26" fmla="*/ 46 w 455"/>
                <a:gd name="T27" fmla="*/ 345 h 351"/>
                <a:gd name="T28" fmla="*/ 46 w 455"/>
                <a:gd name="T29" fmla="*/ 332 h 351"/>
                <a:gd name="T30" fmla="*/ 33 w 455"/>
                <a:gd name="T31" fmla="*/ 294 h 351"/>
                <a:gd name="T32" fmla="*/ 86 w 455"/>
                <a:gd name="T33" fmla="*/ 248 h 351"/>
                <a:gd name="T34" fmla="*/ 138 w 455"/>
                <a:gd name="T35" fmla="*/ 294 h 351"/>
                <a:gd name="T36" fmla="*/ 126 w 455"/>
                <a:gd name="T37" fmla="*/ 332 h 351"/>
                <a:gd name="T38" fmla="*/ 125 w 455"/>
                <a:gd name="T39" fmla="*/ 345 h 351"/>
                <a:gd name="T40" fmla="*/ 137 w 455"/>
                <a:gd name="T41" fmla="*/ 351 h 351"/>
                <a:gd name="T42" fmla="*/ 174 w 455"/>
                <a:gd name="T43" fmla="*/ 351 h 351"/>
                <a:gd name="T44" fmla="*/ 351 w 455"/>
                <a:gd name="T45" fmla="*/ 174 h 351"/>
                <a:gd name="T46" fmla="*/ 351 w 455"/>
                <a:gd name="T47" fmla="*/ 141 h 351"/>
                <a:gd name="T48" fmla="*/ 361 w 455"/>
                <a:gd name="T49" fmla="*/ 118 h 351"/>
                <a:gd name="T50" fmla="*/ 368 w 455"/>
                <a:gd name="T51" fmla="*/ 113 h 351"/>
                <a:gd name="T52" fmla="*/ 372 w 455"/>
                <a:gd name="T53" fmla="*/ 111 h 351"/>
                <a:gd name="T54" fmla="*/ 401 w 455"/>
                <a:gd name="T55" fmla="*/ 113 h 351"/>
                <a:gd name="T56" fmla="*/ 429 w 455"/>
                <a:gd name="T57" fmla="*/ 123 h 351"/>
                <a:gd name="T58" fmla="*/ 455 w 455"/>
                <a:gd name="T59" fmla="*/ 92 h 351"/>
                <a:gd name="T60" fmla="*/ 429 w 455"/>
                <a:gd name="T61" fmla="*/ 6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5" h="351">
                  <a:moveTo>
                    <a:pt x="429" y="60"/>
                  </a:moveTo>
                  <a:cubicBezTo>
                    <a:pt x="424" y="60"/>
                    <a:pt x="410" y="65"/>
                    <a:pt x="401" y="70"/>
                  </a:cubicBezTo>
                  <a:cubicBezTo>
                    <a:pt x="391" y="75"/>
                    <a:pt x="381" y="76"/>
                    <a:pt x="372" y="72"/>
                  </a:cubicBezTo>
                  <a:cubicBezTo>
                    <a:pt x="370" y="72"/>
                    <a:pt x="369" y="71"/>
                    <a:pt x="368" y="70"/>
                  </a:cubicBezTo>
                  <a:cubicBezTo>
                    <a:pt x="365" y="69"/>
                    <a:pt x="363" y="67"/>
                    <a:pt x="361" y="65"/>
                  </a:cubicBezTo>
                  <a:cubicBezTo>
                    <a:pt x="356" y="60"/>
                    <a:pt x="353" y="52"/>
                    <a:pt x="351" y="43"/>
                  </a:cubicBezTo>
                  <a:cubicBezTo>
                    <a:pt x="351" y="42"/>
                    <a:pt x="351" y="42"/>
                    <a:pt x="351" y="42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5"/>
                    <a:pt x="351" y="35"/>
                    <a:pt x="351" y="35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160" y="6"/>
                    <a:pt x="5" y="160"/>
                    <a:pt x="0" y="351"/>
                  </a:cubicBezTo>
                  <a:cubicBezTo>
                    <a:pt x="35" y="351"/>
                    <a:pt x="35" y="351"/>
                    <a:pt x="35" y="351"/>
                  </a:cubicBezTo>
                  <a:cubicBezTo>
                    <a:pt x="39" y="350"/>
                    <a:pt x="44" y="349"/>
                    <a:pt x="46" y="345"/>
                  </a:cubicBezTo>
                  <a:cubicBezTo>
                    <a:pt x="49" y="340"/>
                    <a:pt x="48" y="335"/>
                    <a:pt x="46" y="332"/>
                  </a:cubicBezTo>
                  <a:cubicBezTo>
                    <a:pt x="44" y="329"/>
                    <a:pt x="33" y="306"/>
                    <a:pt x="33" y="294"/>
                  </a:cubicBezTo>
                  <a:cubicBezTo>
                    <a:pt x="33" y="268"/>
                    <a:pt x="57" y="248"/>
                    <a:pt x="86" y="248"/>
                  </a:cubicBezTo>
                  <a:cubicBezTo>
                    <a:pt x="115" y="248"/>
                    <a:pt x="138" y="268"/>
                    <a:pt x="138" y="294"/>
                  </a:cubicBezTo>
                  <a:cubicBezTo>
                    <a:pt x="138" y="306"/>
                    <a:pt x="127" y="329"/>
                    <a:pt x="126" y="332"/>
                  </a:cubicBezTo>
                  <a:cubicBezTo>
                    <a:pt x="124" y="335"/>
                    <a:pt x="122" y="340"/>
                    <a:pt x="125" y="345"/>
                  </a:cubicBezTo>
                  <a:cubicBezTo>
                    <a:pt x="128" y="349"/>
                    <a:pt x="133" y="351"/>
                    <a:pt x="137" y="351"/>
                  </a:cubicBezTo>
                  <a:cubicBezTo>
                    <a:pt x="174" y="351"/>
                    <a:pt x="174" y="351"/>
                    <a:pt x="174" y="351"/>
                  </a:cubicBezTo>
                  <a:cubicBezTo>
                    <a:pt x="179" y="256"/>
                    <a:pt x="256" y="180"/>
                    <a:pt x="351" y="174"/>
                  </a:cubicBezTo>
                  <a:cubicBezTo>
                    <a:pt x="351" y="141"/>
                    <a:pt x="351" y="141"/>
                    <a:pt x="351" y="141"/>
                  </a:cubicBezTo>
                  <a:cubicBezTo>
                    <a:pt x="352" y="132"/>
                    <a:pt x="356" y="124"/>
                    <a:pt x="361" y="118"/>
                  </a:cubicBezTo>
                  <a:cubicBezTo>
                    <a:pt x="363" y="116"/>
                    <a:pt x="365" y="114"/>
                    <a:pt x="368" y="113"/>
                  </a:cubicBezTo>
                  <a:cubicBezTo>
                    <a:pt x="369" y="112"/>
                    <a:pt x="370" y="112"/>
                    <a:pt x="372" y="111"/>
                  </a:cubicBezTo>
                  <a:cubicBezTo>
                    <a:pt x="381" y="107"/>
                    <a:pt x="391" y="108"/>
                    <a:pt x="401" y="113"/>
                  </a:cubicBezTo>
                  <a:cubicBezTo>
                    <a:pt x="410" y="118"/>
                    <a:pt x="424" y="123"/>
                    <a:pt x="429" y="123"/>
                  </a:cubicBezTo>
                  <a:cubicBezTo>
                    <a:pt x="443" y="123"/>
                    <a:pt x="455" y="109"/>
                    <a:pt x="455" y="92"/>
                  </a:cubicBezTo>
                  <a:cubicBezTo>
                    <a:pt x="455" y="74"/>
                    <a:pt x="443" y="60"/>
                    <a:pt x="429" y="60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79241" y="2826541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46093" y="2261430"/>
            <a:ext cx="1807078" cy="2315930"/>
            <a:chOff x="6146093" y="2261430"/>
            <a:chExt cx="1807078" cy="2315930"/>
          </a:xfrm>
        </p:grpSpPr>
        <p:sp>
          <p:nvSpPr>
            <p:cNvPr id="18" name="Freeform 6"/>
            <p:cNvSpPr/>
            <p:nvPr/>
          </p:nvSpPr>
          <p:spPr bwMode="auto">
            <a:xfrm>
              <a:off x="6146093" y="2261430"/>
              <a:ext cx="1807078" cy="2315930"/>
            </a:xfrm>
            <a:custGeom>
              <a:avLst/>
              <a:gdLst>
                <a:gd name="T0" fmla="*/ 0 w 351"/>
                <a:gd name="T1" fmla="*/ 0 h 450"/>
                <a:gd name="T2" fmla="*/ 0 w 351"/>
                <a:gd name="T3" fmla="*/ 41 h 450"/>
                <a:gd name="T4" fmla="*/ 6 w 351"/>
                <a:gd name="T5" fmla="*/ 52 h 450"/>
                <a:gd name="T6" fmla="*/ 19 w 351"/>
                <a:gd name="T7" fmla="*/ 52 h 450"/>
                <a:gd name="T8" fmla="*/ 57 w 351"/>
                <a:gd name="T9" fmla="*/ 39 h 450"/>
                <a:gd name="T10" fmla="*/ 103 w 351"/>
                <a:gd name="T11" fmla="*/ 92 h 450"/>
                <a:gd name="T12" fmla="*/ 57 w 351"/>
                <a:gd name="T13" fmla="*/ 144 h 450"/>
                <a:gd name="T14" fmla="*/ 19 w 351"/>
                <a:gd name="T15" fmla="*/ 132 h 450"/>
                <a:gd name="T16" fmla="*/ 6 w 351"/>
                <a:gd name="T17" fmla="*/ 131 h 450"/>
                <a:gd name="T18" fmla="*/ 0 w 351"/>
                <a:gd name="T19" fmla="*/ 143 h 450"/>
                <a:gd name="T20" fmla="*/ 0 w 351"/>
                <a:gd name="T21" fmla="*/ 174 h 450"/>
                <a:gd name="T22" fmla="*/ 177 w 351"/>
                <a:gd name="T23" fmla="*/ 351 h 450"/>
                <a:gd name="T24" fmla="*/ 215 w 351"/>
                <a:gd name="T25" fmla="*/ 351 h 450"/>
                <a:gd name="T26" fmla="*/ 237 w 351"/>
                <a:gd name="T27" fmla="*/ 362 h 450"/>
                <a:gd name="T28" fmla="*/ 242 w 351"/>
                <a:gd name="T29" fmla="*/ 367 h 450"/>
                <a:gd name="T30" fmla="*/ 243 w 351"/>
                <a:gd name="T31" fmla="*/ 369 h 450"/>
                <a:gd name="T32" fmla="*/ 243 w 351"/>
                <a:gd name="T33" fmla="*/ 370 h 450"/>
                <a:gd name="T34" fmla="*/ 244 w 351"/>
                <a:gd name="T35" fmla="*/ 372 h 450"/>
                <a:gd name="T36" fmla="*/ 244 w 351"/>
                <a:gd name="T37" fmla="*/ 372 h 450"/>
                <a:gd name="T38" fmla="*/ 244 w 351"/>
                <a:gd name="T39" fmla="*/ 372 h 450"/>
                <a:gd name="T40" fmla="*/ 246 w 351"/>
                <a:gd name="T41" fmla="*/ 382 h 450"/>
                <a:gd name="T42" fmla="*/ 246 w 351"/>
                <a:gd name="T43" fmla="*/ 382 h 450"/>
                <a:gd name="T44" fmla="*/ 246 w 351"/>
                <a:gd name="T45" fmla="*/ 385 h 450"/>
                <a:gd name="T46" fmla="*/ 246 w 351"/>
                <a:gd name="T47" fmla="*/ 385 h 450"/>
                <a:gd name="T48" fmla="*/ 245 w 351"/>
                <a:gd name="T49" fmla="*/ 392 h 450"/>
                <a:gd name="T50" fmla="*/ 245 w 351"/>
                <a:gd name="T51" fmla="*/ 392 h 450"/>
                <a:gd name="T52" fmla="*/ 244 w 351"/>
                <a:gd name="T53" fmla="*/ 395 h 450"/>
                <a:gd name="T54" fmla="*/ 243 w 351"/>
                <a:gd name="T55" fmla="*/ 396 h 450"/>
                <a:gd name="T56" fmla="*/ 242 w 351"/>
                <a:gd name="T57" fmla="*/ 399 h 450"/>
                <a:gd name="T58" fmla="*/ 232 w 351"/>
                <a:gd name="T59" fmla="*/ 426 h 450"/>
                <a:gd name="T60" fmla="*/ 262 w 351"/>
                <a:gd name="T61" fmla="*/ 450 h 450"/>
                <a:gd name="T62" fmla="*/ 292 w 351"/>
                <a:gd name="T63" fmla="*/ 426 h 450"/>
                <a:gd name="T64" fmla="*/ 282 w 351"/>
                <a:gd name="T65" fmla="*/ 399 h 450"/>
                <a:gd name="T66" fmla="*/ 280 w 351"/>
                <a:gd name="T67" fmla="*/ 396 h 450"/>
                <a:gd name="T68" fmla="*/ 280 w 351"/>
                <a:gd name="T69" fmla="*/ 395 h 450"/>
                <a:gd name="T70" fmla="*/ 279 w 351"/>
                <a:gd name="T71" fmla="*/ 392 h 450"/>
                <a:gd name="T72" fmla="*/ 279 w 351"/>
                <a:gd name="T73" fmla="*/ 392 h 450"/>
                <a:gd name="T74" fmla="*/ 278 w 351"/>
                <a:gd name="T75" fmla="*/ 385 h 450"/>
                <a:gd name="T76" fmla="*/ 278 w 351"/>
                <a:gd name="T77" fmla="*/ 385 h 450"/>
                <a:gd name="T78" fmla="*/ 278 w 351"/>
                <a:gd name="T79" fmla="*/ 382 h 450"/>
                <a:gd name="T80" fmla="*/ 278 w 351"/>
                <a:gd name="T81" fmla="*/ 382 h 450"/>
                <a:gd name="T82" fmla="*/ 280 w 351"/>
                <a:gd name="T83" fmla="*/ 372 h 450"/>
                <a:gd name="T84" fmla="*/ 281 w 351"/>
                <a:gd name="T85" fmla="*/ 370 h 450"/>
                <a:gd name="T86" fmla="*/ 281 w 351"/>
                <a:gd name="T87" fmla="*/ 369 h 450"/>
                <a:gd name="T88" fmla="*/ 282 w 351"/>
                <a:gd name="T89" fmla="*/ 367 h 450"/>
                <a:gd name="T90" fmla="*/ 286 w 351"/>
                <a:gd name="T91" fmla="*/ 362 h 450"/>
                <a:gd name="T92" fmla="*/ 308 w 351"/>
                <a:gd name="T93" fmla="*/ 351 h 450"/>
                <a:gd name="T94" fmla="*/ 308 w 351"/>
                <a:gd name="T95" fmla="*/ 351 h 450"/>
                <a:gd name="T96" fmla="*/ 312 w 351"/>
                <a:gd name="T97" fmla="*/ 351 h 450"/>
                <a:gd name="T98" fmla="*/ 313 w 351"/>
                <a:gd name="T99" fmla="*/ 351 h 450"/>
                <a:gd name="T100" fmla="*/ 316 w 351"/>
                <a:gd name="T101" fmla="*/ 351 h 450"/>
                <a:gd name="T102" fmla="*/ 351 w 351"/>
                <a:gd name="T103" fmla="*/ 351 h 450"/>
                <a:gd name="T104" fmla="*/ 0 w 351"/>
                <a:gd name="T105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" h="450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1" y="45"/>
                    <a:pt x="2" y="50"/>
                    <a:pt x="6" y="52"/>
                  </a:cubicBezTo>
                  <a:cubicBezTo>
                    <a:pt x="10" y="54"/>
                    <a:pt x="14" y="54"/>
                    <a:pt x="19" y="52"/>
                  </a:cubicBezTo>
                  <a:cubicBezTo>
                    <a:pt x="22" y="50"/>
                    <a:pt x="45" y="39"/>
                    <a:pt x="57" y="39"/>
                  </a:cubicBezTo>
                  <a:cubicBezTo>
                    <a:pt x="83" y="39"/>
                    <a:pt x="103" y="63"/>
                    <a:pt x="103" y="92"/>
                  </a:cubicBezTo>
                  <a:cubicBezTo>
                    <a:pt x="103" y="121"/>
                    <a:pt x="83" y="144"/>
                    <a:pt x="57" y="144"/>
                  </a:cubicBezTo>
                  <a:cubicBezTo>
                    <a:pt x="45" y="144"/>
                    <a:pt x="22" y="133"/>
                    <a:pt x="19" y="132"/>
                  </a:cubicBezTo>
                  <a:cubicBezTo>
                    <a:pt x="14" y="129"/>
                    <a:pt x="10" y="129"/>
                    <a:pt x="6" y="131"/>
                  </a:cubicBezTo>
                  <a:cubicBezTo>
                    <a:pt x="2" y="134"/>
                    <a:pt x="0" y="139"/>
                    <a:pt x="0" y="14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5" y="180"/>
                    <a:pt x="171" y="256"/>
                    <a:pt x="177" y="351"/>
                  </a:cubicBezTo>
                  <a:cubicBezTo>
                    <a:pt x="215" y="351"/>
                    <a:pt x="215" y="351"/>
                    <a:pt x="215" y="351"/>
                  </a:cubicBezTo>
                  <a:cubicBezTo>
                    <a:pt x="224" y="352"/>
                    <a:pt x="232" y="356"/>
                    <a:pt x="237" y="362"/>
                  </a:cubicBezTo>
                  <a:cubicBezTo>
                    <a:pt x="239" y="363"/>
                    <a:pt x="241" y="365"/>
                    <a:pt x="242" y="367"/>
                  </a:cubicBezTo>
                  <a:cubicBezTo>
                    <a:pt x="242" y="368"/>
                    <a:pt x="243" y="369"/>
                    <a:pt x="243" y="369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4" y="370"/>
                    <a:pt x="244" y="371"/>
                    <a:pt x="244" y="372"/>
                  </a:cubicBezTo>
                  <a:cubicBezTo>
                    <a:pt x="244" y="372"/>
                    <a:pt x="244" y="372"/>
                    <a:pt x="244" y="372"/>
                  </a:cubicBezTo>
                  <a:cubicBezTo>
                    <a:pt x="244" y="372"/>
                    <a:pt x="244" y="372"/>
                    <a:pt x="244" y="372"/>
                  </a:cubicBezTo>
                  <a:cubicBezTo>
                    <a:pt x="245" y="375"/>
                    <a:pt x="246" y="378"/>
                    <a:pt x="246" y="382"/>
                  </a:cubicBezTo>
                  <a:cubicBezTo>
                    <a:pt x="246" y="382"/>
                    <a:pt x="246" y="382"/>
                    <a:pt x="246" y="382"/>
                  </a:cubicBezTo>
                  <a:cubicBezTo>
                    <a:pt x="246" y="383"/>
                    <a:pt x="246" y="384"/>
                    <a:pt x="246" y="385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7"/>
                    <a:pt x="245" y="390"/>
                    <a:pt x="245" y="392"/>
                  </a:cubicBezTo>
                  <a:cubicBezTo>
                    <a:pt x="245" y="392"/>
                    <a:pt x="245" y="392"/>
                    <a:pt x="245" y="392"/>
                  </a:cubicBezTo>
                  <a:cubicBezTo>
                    <a:pt x="244" y="393"/>
                    <a:pt x="244" y="394"/>
                    <a:pt x="244" y="395"/>
                  </a:cubicBezTo>
                  <a:cubicBezTo>
                    <a:pt x="244" y="396"/>
                    <a:pt x="243" y="396"/>
                    <a:pt x="243" y="396"/>
                  </a:cubicBezTo>
                  <a:cubicBezTo>
                    <a:pt x="243" y="397"/>
                    <a:pt x="242" y="398"/>
                    <a:pt x="242" y="399"/>
                  </a:cubicBezTo>
                  <a:cubicBezTo>
                    <a:pt x="237" y="408"/>
                    <a:pt x="232" y="421"/>
                    <a:pt x="232" y="426"/>
                  </a:cubicBezTo>
                  <a:cubicBezTo>
                    <a:pt x="232" y="439"/>
                    <a:pt x="246" y="450"/>
                    <a:pt x="262" y="450"/>
                  </a:cubicBezTo>
                  <a:cubicBezTo>
                    <a:pt x="278" y="450"/>
                    <a:pt x="292" y="439"/>
                    <a:pt x="292" y="426"/>
                  </a:cubicBezTo>
                  <a:cubicBezTo>
                    <a:pt x="292" y="421"/>
                    <a:pt x="286" y="408"/>
                    <a:pt x="282" y="399"/>
                  </a:cubicBezTo>
                  <a:cubicBezTo>
                    <a:pt x="281" y="398"/>
                    <a:pt x="281" y="397"/>
                    <a:pt x="280" y="396"/>
                  </a:cubicBezTo>
                  <a:cubicBezTo>
                    <a:pt x="280" y="396"/>
                    <a:pt x="280" y="396"/>
                    <a:pt x="280" y="395"/>
                  </a:cubicBezTo>
                  <a:cubicBezTo>
                    <a:pt x="280" y="394"/>
                    <a:pt x="279" y="393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8" y="390"/>
                    <a:pt x="278" y="387"/>
                    <a:pt x="278" y="385"/>
                  </a:cubicBezTo>
                  <a:cubicBezTo>
                    <a:pt x="278" y="385"/>
                    <a:pt x="278" y="385"/>
                    <a:pt x="278" y="385"/>
                  </a:cubicBezTo>
                  <a:cubicBezTo>
                    <a:pt x="278" y="384"/>
                    <a:pt x="278" y="383"/>
                    <a:pt x="278" y="382"/>
                  </a:cubicBezTo>
                  <a:cubicBezTo>
                    <a:pt x="278" y="382"/>
                    <a:pt x="278" y="382"/>
                    <a:pt x="278" y="382"/>
                  </a:cubicBezTo>
                  <a:cubicBezTo>
                    <a:pt x="278" y="378"/>
                    <a:pt x="278" y="375"/>
                    <a:pt x="280" y="372"/>
                  </a:cubicBezTo>
                  <a:cubicBezTo>
                    <a:pt x="280" y="371"/>
                    <a:pt x="280" y="370"/>
                    <a:pt x="281" y="370"/>
                  </a:cubicBezTo>
                  <a:cubicBezTo>
                    <a:pt x="281" y="370"/>
                    <a:pt x="281" y="370"/>
                    <a:pt x="281" y="369"/>
                  </a:cubicBezTo>
                  <a:cubicBezTo>
                    <a:pt x="281" y="369"/>
                    <a:pt x="281" y="368"/>
                    <a:pt x="282" y="367"/>
                  </a:cubicBezTo>
                  <a:cubicBezTo>
                    <a:pt x="283" y="365"/>
                    <a:pt x="285" y="363"/>
                    <a:pt x="286" y="362"/>
                  </a:cubicBezTo>
                  <a:cubicBezTo>
                    <a:pt x="292" y="356"/>
                    <a:pt x="299" y="353"/>
                    <a:pt x="308" y="351"/>
                  </a:cubicBezTo>
                  <a:cubicBezTo>
                    <a:pt x="308" y="351"/>
                    <a:pt x="308" y="351"/>
                    <a:pt x="308" y="351"/>
                  </a:cubicBezTo>
                  <a:cubicBezTo>
                    <a:pt x="312" y="351"/>
                    <a:pt x="312" y="351"/>
                    <a:pt x="312" y="35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316" y="351"/>
                    <a:pt x="316" y="351"/>
                    <a:pt x="316" y="351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45" y="160"/>
                    <a:pt x="191" y="6"/>
                    <a:pt x="0" y="0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36109" y="3030744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11146" y="4176802"/>
            <a:ext cx="2342025" cy="1805773"/>
            <a:chOff x="5611146" y="4176802"/>
            <a:chExt cx="2342025" cy="1805773"/>
          </a:xfrm>
        </p:grpSpPr>
        <p:sp>
          <p:nvSpPr>
            <p:cNvPr id="21" name="Freeform 5"/>
            <p:cNvSpPr/>
            <p:nvPr/>
          </p:nvSpPr>
          <p:spPr bwMode="auto">
            <a:xfrm>
              <a:off x="5611146" y="4176802"/>
              <a:ext cx="2342025" cy="1805773"/>
            </a:xfrm>
            <a:custGeom>
              <a:avLst/>
              <a:gdLst>
                <a:gd name="T0" fmla="*/ 414 w 455"/>
                <a:gd name="T1" fmla="*/ 0 h 351"/>
                <a:gd name="T2" fmla="*/ 404 w 455"/>
                <a:gd name="T3" fmla="*/ 6 h 351"/>
                <a:gd name="T4" fmla="*/ 404 w 455"/>
                <a:gd name="T5" fmla="*/ 18 h 351"/>
                <a:gd name="T6" fmla="*/ 416 w 455"/>
                <a:gd name="T7" fmla="*/ 54 h 351"/>
                <a:gd name="T8" fmla="*/ 366 w 455"/>
                <a:gd name="T9" fmla="*/ 98 h 351"/>
                <a:gd name="T10" fmla="*/ 315 w 455"/>
                <a:gd name="T11" fmla="*/ 54 h 351"/>
                <a:gd name="T12" fmla="*/ 327 w 455"/>
                <a:gd name="T13" fmla="*/ 18 h 351"/>
                <a:gd name="T14" fmla="*/ 328 w 455"/>
                <a:gd name="T15" fmla="*/ 6 h 351"/>
                <a:gd name="T16" fmla="*/ 317 w 455"/>
                <a:gd name="T17" fmla="*/ 0 h 351"/>
                <a:gd name="T18" fmla="*/ 281 w 455"/>
                <a:gd name="T19" fmla="*/ 0 h 351"/>
                <a:gd name="T20" fmla="*/ 104 w 455"/>
                <a:gd name="T21" fmla="*/ 177 h 351"/>
                <a:gd name="T22" fmla="*/ 104 w 455"/>
                <a:gd name="T23" fmla="*/ 215 h 351"/>
                <a:gd name="T24" fmla="*/ 93 w 455"/>
                <a:gd name="T25" fmla="*/ 238 h 351"/>
                <a:gd name="T26" fmla="*/ 87 w 455"/>
                <a:gd name="T27" fmla="*/ 243 h 351"/>
                <a:gd name="T28" fmla="*/ 83 w 455"/>
                <a:gd name="T29" fmla="*/ 245 h 351"/>
                <a:gd name="T30" fmla="*/ 54 w 455"/>
                <a:gd name="T31" fmla="*/ 243 h 351"/>
                <a:gd name="T32" fmla="*/ 26 w 455"/>
                <a:gd name="T33" fmla="*/ 232 h 351"/>
                <a:gd name="T34" fmla="*/ 0 w 455"/>
                <a:gd name="T35" fmla="*/ 264 h 351"/>
                <a:gd name="T36" fmla="*/ 26 w 455"/>
                <a:gd name="T37" fmla="*/ 296 h 351"/>
                <a:gd name="T38" fmla="*/ 54 w 455"/>
                <a:gd name="T39" fmla="*/ 286 h 351"/>
                <a:gd name="T40" fmla="*/ 83 w 455"/>
                <a:gd name="T41" fmla="*/ 284 h 351"/>
                <a:gd name="T42" fmla="*/ 87 w 455"/>
                <a:gd name="T43" fmla="*/ 286 h 351"/>
                <a:gd name="T44" fmla="*/ 93 w 455"/>
                <a:gd name="T45" fmla="*/ 291 h 351"/>
                <a:gd name="T46" fmla="*/ 104 w 455"/>
                <a:gd name="T47" fmla="*/ 312 h 351"/>
                <a:gd name="T48" fmla="*/ 104 w 455"/>
                <a:gd name="T49" fmla="*/ 313 h 351"/>
                <a:gd name="T50" fmla="*/ 104 w 455"/>
                <a:gd name="T51" fmla="*/ 317 h 351"/>
                <a:gd name="T52" fmla="*/ 104 w 455"/>
                <a:gd name="T53" fmla="*/ 318 h 351"/>
                <a:gd name="T54" fmla="*/ 104 w 455"/>
                <a:gd name="T55" fmla="*/ 321 h 351"/>
                <a:gd name="T56" fmla="*/ 104 w 455"/>
                <a:gd name="T57" fmla="*/ 351 h 351"/>
                <a:gd name="T58" fmla="*/ 455 w 455"/>
                <a:gd name="T59" fmla="*/ 0 h 351"/>
                <a:gd name="T60" fmla="*/ 414 w 455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5" h="351">
                  <a:moveTo>
                    <a:pt x="414" y="0"/>
                  </a:moveTo>
                  <a:cubicBezTo>
                    <a:pt x="410" y="1"/>
                    <a:pt x="406" y="2"/>
                    <a:pt x="404" y="6"/>
                  </a:cubicBezTo>
                  <a:cubicBezTo>
                    <a:pt x="401" y="10"/>
                    <a:pt x="403" y="15"/>
                    <a:pt x="404" y="18"/>
                  </a:cubicBezTo>
                  <a:cubicBezTo>
                    <a:pt x="406" y="20"/>
                    <a:pt x="416" y="42"/>
                    <a:pt x="416" y="54"/>
                  </a:cubicBezTo>
                  <a:cubicBezTo>
                    <a:pt x="416" y="78"/>
                    <a:pt x="394" y="98"/>
                    <a:pt x="366" y="98"/>
                  </a:cubicBezTo>
                  <a:cubicBezTo>
                    <a:pt x="338" y="98"/>
                    <a:pt x="315" y="78"/>
                    <a:pt x="315" y="54"/>
                  </a:cubicBezTo>
                  <a:cubicBezTo>
                    <a:pt x="315" y="42"/>
                    <a:pt x="326" y="20"/>
                    <a:pt x="327" y="18"/>
                  </a:cubicBezTo>
                  <a:cubicBezTo>
                    <a:pt x="329" y="15"/>
                    <a:pt x="331" y="10"/>
                    <a:pt x="328" y="6"/>
                  </a:cubicBezTo>
                  <a:cubicBezTo>
                    <a:pt x="326" y="2"/>
                    <a:pt x="320" y="0"/>
                    <a:pt x="317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75" y="95"/>
                    <a:pt x="199" y="172"/>
                    <a:pt x="104" y="177"/>
                  </a:cubicBezTo>
                  <a:cubicBezTo>
                    <a:pt x="104" y="215"/>
                    <a:pt x="104" y="215"/>
                    <a:pt x="104" y="215"/>
                  </a:cubicBezTo>
                  <a:cubicBezTo>
                    <a:pt x="103" y="224"/>
                    <a:pt x="99" y="232"/>
                    <a:pt x="93" y="238"/>
                  </a:cubicBezTo>
                  <a:cubicBezTo>
                    <a:pt x="92" y="240"/>
                    <a:pt x="89" y="241"/>
                    <a:pt x="87" y="243"/>
                  </a:cubicBezTo>
                  <a:cubicBezTo>
                    <a:pt x="86" y="243"/>
                    <a:pt x="84" y="244"/>
                    <a:pt x="83" y="245"/>
                  </a:cubicBezTo>
                  <a:cubicBezTo>
                    <a:pt x="74" y="248"/>
                    <a:pt x="64" y="248"/>
                    <a:pt x="54" y="243"/>
                  </a:cubicBezTo>
                  <a:cubicBezTo>
                    <a:pt x="45" y="238"/>
                    <a:pt x="30" y="232"/>
                    <a:pt x="26" y="232"/>
                  </a:cubicBezTo>
                  <a:cubicBezTo>
                    <a:pt x="12" y="232"/>
                    <a:pt x="0" y="247"/>
                    <a:pt x="0" y="264"/>
                  </a:cubicBezTo>
                  <a:cubicBezTo>
                    <a:pt x="0" y="282"/>
                    <a:pt x="12" y="296"/>
                    <a:pt x="26" y="296"/>
                  </a:cubicBezTo>
                  <a:cubicBezTo>
                    <a:pt x="30" y="296"/>
                    <a:pt x="45" y="291"/>
                    <a:pt x="54" y="286"/>
                  </a:cubicBezTo>
                  <a:cubicBezTo>
                    <a:pt x="64" y="281"/>
                    <a:pt x="74" y="280"/>
                    <a:pt x="83" y="284"/>
                  </a:cubicBezTo>
                  <a:cubicBezTo>
                    <a:pt x="84" y="284"/>
                    <a:pt x="86" y="285"/>
                    <a:pt x="87" y="286"/>
                  </a:cubicBezTo>
                  <a:cubicBezTo>
                    <a:pt x="89" y="287"/>
                    <a:pt x="92" y="289"/>
                    <a:pt x="93" y="291"/>
                  </a:cubicBezTo>
                  <a:cubicBezTo>
                    <a:pt x="99" y="296"/>
                    <a:pt x="102" y="304"/>
                    <a:pt x="104" y="312"/>
                  </a:cubicBezTo>
                  <a:cubicBezTo>
                    <a:pt x="104" y="313"/>
                    <a:pt x="104" y="313"/>
                    <a:pt x="104" y="313"/>
                  </a:cubicBezTo>
                  <a:cubicBezTo>
                    <a:pt x="104" y="317"/>
                    <a:pt x="104" y="317"/>
                    <a:pt x="104" y="317"/>
                  </a:cubicBezTo>
                  <a:cubicBezTo>
                    <a:pt x="104" y="318"/>
                    <a:pt x="104" y="318"/>
                    <a:pt x="104" y="318"/>
                  </a:cubicBezTo>
                  <a:cubicBezTo>
                    <a:pt x="104" y="321"/>
                    <a:pt x="104" y="321"/>
                    <a:pt x="104" y="321"/>
                  </a:cubicBezTo>
                  <a:cubicBezTo>
                    <a:pt x="104" y="351"/>
                    <a:pt x="104" y="351"/>
                    <a:pt x="104" y="351"/>
                  </a:cubicBezTo>
                  <a:cubicBezTo>
                    <a:pt x="295" y="346"/>
                    <a:pt x="449" y="191"/>
                    <a:pt x="455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36256" y="4950447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32026" y="3640550"/>
            <a:ext cx="1807078" cy="2342025"/>
            <a:chOff x="4232026" y="3640550"/>
            <a:chExt cx="1807078" cy="2342025"/>
          </a:xfrm>
        </p:grpSpPr>
        <p:sp>
          <p:nvSpPr>
            <p:cNvPr id="24" name="Freeform 8"/>
            <p:cNvSpPr/>
            <p:nvPr/>
          </p:nvSpPr>
          <p:spPr bwMode="auto">
            <a:xfrm>
              <a:off x="4232026" y="3640550"/>
              <a:ext cx="1807078" cy="2342025"/>
            </a:xfrm>
            <a:custGeom>
              <a:avLst/>
              <a:gdLst>
                <a:gd name="T0" fmla="*/ 294 w 351"/>
                <a:gd name="T1" fmla="*/ 316 h 455"/>
                <a:gd name="T2" fmla="*/ 332 w 351"/>
                <a:gd name="T3" fmla="*/ 328 h 455"/>
                <a:gd name="T4" fmla="*/ 344 w 351"/>
                <a:gd name="T5" fmla="*/ 329 h 455"/>
                <a:gd name="T6" fmla="*/ 351 w 351"/>
                <a:gd name="T7" fmla="*/ 317 h 455"/>
                <a:gd name="T8" fmla="*/ 351 w 351"/>
                <a:gd name="T9" fmla="*/ 281 h 455"/>
                <a:gd name="T10" fmla="*/ 174 w 351"/>
                <a:gd name="T11" fmla="*/ 104 h 455"/>
                <a:gd name="T12" fmla="*/ 135 w 351"/>
                <a:gd name="T13" fmla="*/ 104 h 455"/>
                <a:gd name="T14" fmla="*/ 107 w 351"/>
                <a:gd name="T15" fmla="*/ 87 h 455"/>
                <a:gd name="T16" fmla="*/ 105 w 351"/>
                <a:gd name="T17" fmla="*/ 83 h 455"/>
                <a:gd name="T18" fmla="*/ 107 w 351"/>
                <a:gd name="T19" fmla="*/ 54 h 455"/>
                <a:gd name="T20" fmla="*/ 118 w 351"/>
                <a:gd name="T21" fmla="*/ 26 h 455"/>
                <a:gd name="T22" fmla="*/ 86 w 351"/>
                <a:gd name="T23" fmla="*/ 0 h 455"/>
                <a:gd name="T24" fmla="*/ 54 w 351"/>
                <a:gd name="T25" fmla="*/ 26 h 455"/>
                <a:gd name="T26" fmla="*/ 64 w 351"/>
                <a:gd name="T27" fmla="*/ 54 h 455"/>
                <a:gd name="T28" fmla="*/ 66 w 351"/>
                <a:gd name="T29" fmla="*/ 83 h 455"/>
                <a:gd name="T30" fmla="*/ 64 w 351"/>
                <a:gd name="T31" fmla="*/ 87 h 455"/>
                <a:gd name="T32" fmla="*/ 37 w 351"/>
                <a:gd name="T33" fmla="*/ 104 h 455"/>
                <a:gd name="T34" fmla="*/ 37 w 351"/>
                <a:gd name="T35" fmla="*/ 104 h 455"/>
                <a:gd name="T36" fmla="*/ 32 w 351"/>
                <a:gd name="T37" fmla="*/ 104 h 455"/>
                <a:gd name="T38" fmla="*/ 31 w 351"/>
                <a:gd name="T39" fmla="*/ 104 h 455"/>
                <a:gd name="T40" fmla="*/ 29 w 351"/>
                <a:gd name="T41" fmla="*/ 104 h 455"/>
                <a:gd name="T42" fmla="*/ 0 w 351"/>
                <a:gd name="T43" fmla="*/ 104 h 455"/>
                <a:gd name="T44" fmla="*/ 351 w 351"/>
                <a:gd name="T45" fmla="*/ 455 h 455"/>
                <a:gd name="T46" fmla="*/ 351 w 351"/>
                <a:gd name="T47" fmla="*/ 419 h 455"/>
                <a:gd name="T48" fmla="*/ 344 w 351"/>
                <a:gd name="T49" fmla="*/ 407 h 455"/>
                <a:gd name="T50" fmla="*/ 332 w 351"/>
                <a:gd name="T51" fmla="*/ 408 h 455"/>
                <a:gd name="T52" fmla="*/ 294 w 351"/>
                <a:gd name="T53" fmla="*/ 421 h 455"/>
                <a:gd name="T54" fmla="*/ 247 w 351"/>
                <a:gd name="T55" fmla="*/ 368 h 455"/>
                <a:gd name="T56" fmla="*/ 294 w 351"/>
                <a:gd name="T57" fmla="*/ 31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455">
                  <a:moveTo>
                    <a:pt x="294" y="316"/>
                  </a:moveTo>
                  <a:cubicBezTo>
                    <a:pt x="306" y="316"/>
                    <a:pt x="329" y="327"/>
                    <a:pt x="332" y="328"/>
                  </a:cubicBezTo>
                  <a:cubicBezTo>
                    <a:pt x="336" y="331"/>
                    <a:pt x="341" y="331"/>
                    <a:pt x="344" y="329"/>
                  </a:cubicBezTo>
                  <a:cubicBezTo>
                    <a:pt x="349" y="326"/>
                    <a:pt x="351" y="320"/>
                    <a:pt x="351" y="317"/>
                  </a:cubicBezTo>
                  <a:cubicBezTo>
                    <a:pt x="351" y="281"/>
                    <a:pt x="351" y="281"/>
                    <a:pt x="351" y="281"/>
                  </a:cubicBezTo>
                  <a:cubicBezTo>
                    <a:pt x="256" y="276"/>
                    <a:pt x="179" y="199"/>
                    <a:pt x="174" y="104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23" y="102"/>
                    <a:pt x="113" y="96"/>
                    <a:pt x="107" y="87"/>
                  </a:cubicBezTo>
                  <a:cubicBezTo>
                    <a:pt x="106" y="86"/>
                    <a:pt x="106" y="85"/>
                    <a:pt x="105" y="83"/>
                  </a:cubicBezTo>
                  <a:cubicBezTo>
                    <a:pt x="102" y="74"/>
                    <a:pt x="102" y="64"/>
                    <a:pt x="107" y="54"/>
                  </a:cubicBezTo>
                  <a:cubicBezTo>
                    <a:pt x="112" y="45"/>
                    <a:pt x="118" y="31"/>
                    <a:pt x="118" y="26"/>
                  </a:cubicBezTo>
                  <a:cubicBezTo>
                    <a:pt x="118" y="12"/>
                    <a:pt x="103" y="0"/>
                    <a:pt x="86" y="0"/>
                  </a:cubicBezTo>
                  <a:cubicBezTo>
                    <a:pt x="68" y="0"/>
                    <a:pt x="54" y="12"/>
                    <a:pt x="54" y="26"/>
                  </a:cubicBezTo>
                  <a:cubicBezTo>
                    <a:pt x="54" y="31"/>
                    <a:pt x="59" y="45"/>
                    <a:pt x="64" y="54"/>
                  </a:cubicBezTo>
                  <a:cubicBezTo>
                    <a:pt x="69" y="64"/>
                    <a:pt x="70" y="74"/>
                    <a:pt x="66" y="83"/>
                  </a:cubicBezTo>
                  <a:cubicBezTo>
                    <a:pt x="66" y="85"/>
                    <a:pt x="65" y="86"/>
                    <a:pt x="64" y="87"/>
                  </a:cubicBezTo>
                  <a:cubicBezTo>
                    <a:pt x="59" y="96"/>
                    <a:pt x="49" y="102"/>
                    <a:pt x="37" y="104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5" y="295"/>
                    <a:pt x="160" y="450"/>
                    <a:pt x="351" y="455"/>
                  </a:cubicBezTo>
                  <a:cubicBezTo>
                    <a:pt x="351" y="419"/>
                    <a:pt x="351" y="419"/>
                    <a:pt x="351" y="419"/>
                  </a:cubicBezTo>
                  <a:cubicBezTo>
                    <a:pt x="350" y="415"/>
                    <a:pt x="349" y="410"/>
                    <a:pt x="344" y="407"/>
                  </a:cubicBezTo>
                  <a:cubicBezTo>
                    <a:pt x="341" y="405"/>
                    <a:pt x="336" y="406"/>
                    <a:pt x="332" y="408"/>
                  </a:cubicBezTo>
                  <a:cubicBezTo>
                    <a:pt x="329" y="409"/>
                    <a:pt x="306" y="421"/>
                    <a:pt x="294" y="421"/>
                  </a:cubicBezTo>
                  <a:cubicBezTo>
                    <a:pt x="268" y="421"/>
                    <a:pt x="247" y="397"/>
                    <a:pt x="247" y="368"/>
                  </a:cubicBezTo>
                  <a:cubicBezTo>
                    <a:pt x="247" y="339"/>
                    <a:pt x="268" y="316"/>
                    <a:pt x="294" y="316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76033" y="4686282"/>
              <a:ext cx="731905" cy="4806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5804118" y="3851824"/>
            <a:ext cx="538194" cy="565445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06156" y="2573196"/>
            <a:ext cx="256381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商品名称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12499" y="4812959"/>
            <a:ext cx="22365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商品链接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05409" y="2569447"/>
            <a:ext cx="22365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商品店铺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05409" y="4812959"/>
            <a:ext cx="22365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商品价格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25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25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25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25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642044" y="221469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商品信息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8" y="1437291"/>
            <a:ext cx="6826893" cy="52913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50" y="1368196"/>
            <a:ext cx="2971953" cy="542952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68" y="1445160"/>
            <a:ext cx="6102664" cy="528347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WPS 演示</Application>
  <PresentationFormat>宽屏</PresentationFormat>
  <Paragraphs>95</Paragraphs>
  <Slides>12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幼圆</vt:lpstr>
      <vt:lpstr>Agency FB</vt:lpstr>
      <vt:lpstr>微软雅黑</vt:lpstr>
      <vt:lpstr>华文细黑</vt:lpstr>
      <vt:lpstr>Haettenschweiler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韩式黑板</dc:title>
  <dc:creator>PC</dc:creator>
  <cp:lastModifiedBy>Leo鱼皮</cp:lastModifiedBy>
  <cp:revision>66</cp:revision>
  <dcterms:created xsi:type="dcterms:W3CDTF">2017-04-05T12:41:00Z</dcterms:created>
  <dcterms:modified xsi:type="dcterms:W3CDTF">2021-06-19T10:59:52Z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43C389E33A714A02AE5740F62F18C6AE</vt:lpwstr>
  </property>
  <property fmtid="{D5CDD505-2E9C-101B-9397-08002B2CF9AE}" pid="3" name="KSOProductBuildVer">
    <vt:lpwstr>2052-11.1.0.10577</vt:lpwstr>
  </property>
</Properties>
</file>